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0" r:id="rId3"/>
    <p:sldId id="304" r:id="rId4"/>
    <p:sldId id="305" r:id="rId5"/>
    <p:sldId id="306" r:id="rId6"/>
    <p:sldId id="307" r:id="rId7"/>
    <p:sldId id="303" r:id="rId8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 snapToObjects="1">
      <p:cViewPr varScale="1">
        <p:scale>
          <a:sx n="89" d="100"/>
          <a:sy n="89" d="100"/>
        </p:scale>
        <p:origin x="13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88042"/>
            <a:ext cx="4964112" cy="4467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65362" y="266299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39" y="6228123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865362" y="95650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19.11.2022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55477" y="6234644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09588"/>
            <a:ext cx="2555875" cy="1917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55478" y="2531466"/>
            <a:ext cx="7908729" cy="32760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103259"/>
            <a:ext cx="4964112" cy="330427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865362" y="281516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55" y="6060735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865362" y="110867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19.11.2022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55477" y="6067256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59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44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81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05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59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43404-1334-45A9-AD91-CF7D910CAA5F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6A71-007D-423A-8DC1-6C60D3527E43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565E6-1864-4FC0-BD51-56BDA77E2489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25B84-9DC9-4B70-A73F-A188CA231D46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29CC-7A04-4571-93E7-78BFAA88740B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E2644-8BC3-48D3-A2C0-025995436AD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376D-AFC7-4EAE-BDA9-6087C775C530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7D15F-6467-42A8-BC14-B22931024D08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Prof. Dr. Elisabeth Exempel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 (maximal drei Zeilen)</a:t>
            </a:r>
            <a:endParaRPr lang="de-DE" sz="100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DEF9F3-3E59-459A-9C4A-3E291074CB3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dt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cisco.com/learning/tracks/contain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797859" y="4090479"/>
            <a:ext cx="8651221" cy="852395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Investigation of Vulnerabilities in Open RAN Implementations</a:t>
            </a:r>
            <a:br>
              <a:rPr lang="en-US" dirty="0">
                <a:latin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971550" y="5282154"/>
            <a:ext cx="8091487" cy="383054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sz="1600" dirty="0"/>
              <a:t>Research Project – WS 22/23</a:t>
            </a: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Arnova Abdullah</a:t>
            </a:r>
            <a:endParaRPr lang="de-DE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Weekly meeting-04 (09.11.2022)</a:t>
            </a:r>
            <a:endParaRPr lang="de-DE" sz="1600" dirty="0"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68594"/>
            <a:ext cx="7374591" cy="37279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latin typeface="Arial" panose="020B0604020202020204" pitchFamily="34" charset="0"/>
              </a:rPr>
              <a:t>Previous</a:t>
            </a:r>
            <a:r>
              <a:rPr lang="de-DE" sz="3200" b="1" dirty="0"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latin typeface="Arial" panose="020B0604020202020204" pitchFamily="34" charset="0"/>
              </a:rPr>
              <a:t>Weeks</a:t>
            </a:r>
            <a:r>
              <a:rPr lang="de-DE" sz="3200" b="1" dirty="0"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45325" y="1420387"/>
            <a:ext cx="4465946" cy="456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1 Meeting (</a:t>
            </a:r>
            <a:r>
              <a:rPr lang="en-US" sz="1600" b="1" dirty="0">
                <a:solidFill>
                  <a:srgbClr val="FF0000"/>
                </a:solidFill>
              </a:rPr>
              <a:t>19.10.2022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Radio Access Network </a:t>
            </a:r>
            <a:r>
              <a:rPr lang="en-US" sz="1400" dirty="0"/>
              <a:t>(History, parts of RAN for 1G, 2G, 3G, 4G)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Open RAN </a:t>
            </a:r>
            <a:r>
              <a:rPr lang="en-US" sz="1400" dirty="0"/>
              <a:t>(Distribution unit, central unit, user plane, control plane, interfaces, front haul, mid haul, backhaul)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Open RAN</a:t>
            </a:r>
            <a:r>
              <a:rPr lang="en-US" sz="1400" b="1" dirty="0"/>
              <a:t> risk </a:t>
            </a:r>
            <a:r>
              <a:rPr lang="en-US" sz="1400" dirty="0"/>
              <a:t>analysis (Stakeholders of attackers-User, external attacker</a:t>
            </a:r>
            <a:r>
              <a:rPr lang="en-US" sz="1400" b="1" dirty="0"/>
              <a:t>, cloud operator</a:t>
            </a:r>
            <a:r>
              <a:rPr lang="en-US" sz="1400" dirty="0"/>
              <a:t>**, </a:t>
            </a:r>
            <a:r>
              <a:rPr lang="en-US" sz="1400" b="1" dirty="0"/>
              <a:t>RAN operator</a:t>
            </a:r>
            <a:r>
              <a:rPr lang="en-US" sz="1400" dirty="0"/>
              <a:t>**)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2 Meeting (</a:t>
            </a:r>
            <a:r>
              <a:rPr lang="en-US" sz="1600" b="1" dirty="0">
                <a:solidFill>
                  <a:srgbClr val="FF0000"/>
                </a:solidFill>
              </a:rPr>
              <a:t>26.10.2022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Installation of </a:t>
            </a:r>
            <a:r>
              <a:rPr lang="en-US" sz="1400" b="1" dirty="0"/>
              <a:t>Kali Linux </a:t>
            </a:r>
            <a:r>
              <a:rPr lang="en-US" sz="1400" dirty="0"/>
              <a:t>and </a:t>
            </a:r>
            <a:r>
              <a:rPr lang="en-US" sz="1400" b="1" dirty="0" err="1"/>
              <a:t>Metasploitable</a:t>
            </a: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Atomic Red Team </a:t>
            </a:r>
            <a:r>
              <a:rPr lang="en-US" sz="1400" dirty="0"/>
              <a:t>GitHub repository </a:t>
            </a:r>
            <a:r>
              <a:rPr lang="en-US" sz="1400" b="1" dirty="0"/>
              <a:t>download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Research</a:t>
            </a:r>
            <a:r>
              <a:rPr lang="en-US" sz="1400" dirty="0"/>
              <a:t> other </a:t>
            </a:r>
            <a:r>
              <a:rPr lang="en-US" sz="1400" b="1" dirty="0"/>
              <a:t>open-source attack tools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Week 3 Meeting (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02.11.2022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Penetration testing using Kali Linux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Try Atomic tests by invoke-atomic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used to commands used for running a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details about one of the attack tools - Infection Monkey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research papers on the risk of 5G open RAN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738461"/>
            <a:ext cx="809148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200" b="1" dirty="0"/>
              <a:t>Week 4 Meeting (09.11.2022)</a:t>
            </a:r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BCA26-26D1-3B35-607B-18A953B514A2}"/>
              </a:ext>
            </a:extLst>
          </p:cNvPr>
          <p:cNvSpPr txBox="1"/>
          <p:nvPr/>
        </p:nvSpPr>
        <p:spPr>
          <a:xfrm flipH="1">
            <a:off x="825646" y="1685365"/>
            <a:ext cx="8091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most relatable attacks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MITRE ATTACK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(On going)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literature about the interfaces of </a:t>
            </a:r>
            <a:r>
              <a:rPr lang="en-US" dirty="0"/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pen RAN in 5G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What could be the possible attacks on the interfaces?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Analyzing the enterprise attack techniques </a:t>
            </a:r>
          </a:p>
          <a:p>
            <a:pPr marL="400050" indent="-4000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how to install kali Linux and other tools 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Docker container.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 done)</a:t>
            </a:r>
          </a:p>
          <a:p>
            <a:pPr marL="400050" indent="-4000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Infection Monkey is downloaded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get used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this tool.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 done)</a:t>
            </a:r>
          </a:p>
          <a:p>
            <a:pPr marL="400050" indent="-400050">
              <a:buFont typeface="Wingdings" panose="05000000000000000000" pitchFamily="2" charset="2"/>
              <a:buChar char="ü"/>
            </a:pPr>
            <a:r>
              <a:rPr lang="en-US" dirty="0"/>
              <a:t>If Infection Monkey is not downloaded then investigate </a:t>
            </a:r>
            <a:r>
              <a:rPr lang="en-US" b="1" dirty="0"/>
              <a:t>Caldera</a:t>
            </a:r>
            <a:r>
              <a:rPr lang="en-US" dirty="0"/>
              <a:t>.</a:t>
            </a:r>
          </a:p>
          <a:p>
            <a:pPr marL="400050" indent="-4000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Professor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Knospe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offered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Netacad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e-learning course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CyberOps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IT security course. It seems helpful and relatable for evaluating more about attack scenarios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 will be continuing to do this course besides other plans. (ongoing)</a:t>
            </a: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1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738461"/>
            <a:ext cx="8091487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relatable attacks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MITRE ATTACK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BCA26-26D1-3B35-607B-18A953B514A2}"/>
              </a:ext>
            </a:extLst>
          </p:cNvPr>
          <p:cNvSpPr txBox="1"/>
          <p:nvPr/>
        </p:nvSpPr>
        <p:spPr>
          <a:xfrm flipH="1">
            <a:off x="825646" y="1685365"/>
            <a:ext cx="8091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most relatable attacks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MITRE ATTACK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ATT&amp;CK: Tactics, techniques, common knowledge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Matrix of tactics and techniques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Tactics are the attack name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Techniques are how an attack can be done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different components in open RAN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What are the attacks that can be done for different components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cloud provider can just stop the virtual machine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dirty="0"/>
              <a:t>As a user then we don’t have the access to control plane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Virtualized environment attack vector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Output of this RP: Matching attack vector to the open RAN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738461"/>
            <a:ext cx="8091487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Akamai-Infection monkey (discussion in meeting)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BCA26-26D1-3B35-607B-18A953B514A2}"/>
              </a:ext>
            </a:extLst>
          </p:cNvPr>
          <p:cNvSpPr txBox="1"/>
          <p:nvPr/>
        </p:nvSpPr>
        <p:spPr>
          <a:xfrm flipH="1">
            <a:off x="825646" y="1685365"/>
            <a:ext cx="8091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Akamai- Infection Monkey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Akamai is a content delivery network operator.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content delivery network, or content distribution network, is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geographically distributed network of proxy servers and their data centers.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goal is to provide high availability and performance by distributing the service spatially relative to end users.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Deliver from best-suited database server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happens dynamically depending on whether the content is available or not.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0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738461"/>
            <a:ext cx="8091487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Paper by MOU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BCA26-26D1-3B35-607B-18A953B514A2}"/>
              </a:ext>
            </a:extLst>
          </p:cNvPr>
          <p:cNvSpPr txBox="1"/>
          <p:nvPr/>
        </p:nvSpPr>
        <p:spPr>
          <a:xfrm flipH="1">
            <a:off x="825646" y="1685365"/>
            <a:ext cx="8091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MOU- Memorandum of understanding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Deutsche Telecom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Telephonica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Vodaphone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SFG- Security Focus Group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Attack surface is expanded due to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architecture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Cloud-based architecture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MNO will be free to select product and solution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2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Next Steps (Week 5) (Until 0</a:t>
            </a:r>
            <a:r>
              <a:rPr lang="de-DE" sz="3200" b="1" dirty="0">
                <a:latin typeface="Arial" panose="020B0604020202020204" pitchFamily="34" charset="0"/>
              </a:rPr>
              <a:t>9.11.2022)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C3729-0436-6BF2-4197-100513EF9F5D}"/>
              </a:ext>
            </a:extLst>
          </p:cNvPr>
          <p:cNvSpPr txBox="1"/>
          <p:nvPr/>
        </p:nvSpPr>
        <p:spPr>
          <a:xfrm>
            <a:off x="448236" y="154193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Infection monkey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Download with filling up form from Akamai website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according to installation procedure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used to all the features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Compare Atomic Red Team and Infection Monkey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Start learning Docker container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https://developer.cisco.com/learning/tracks/containers/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https://learning.oreilly.com/videos/docker-fundamentals-for/9781803237428/9781803237428-video1_1/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5594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589</Words>
  <Application>Microsoft Office PowerPoint</Application>
  <PresentationFormat>On-screen Show (4:3)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Masterfolien ohne Erklärung_4_3_neu</vt:lpstr>
      <vt:lpstr> Investigation of Vulnerabilities in Open RAN Implementations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77</cp:revision>
  <cp:lastPrinted>2018-03-07T15:14:31Z</cp:lastPrinted>
  <dcterms:created xsi:type="dcterms:W3CDTF">2016-10-18T12:05:04Z</dcterms:created>
  <dcterms:modified xsi:type="dcterms:W3CDTF">2022-11-19T10:52:52Z</dcterms:modified>
</cp:coreProperties>
</file>