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90" r:id="rId3"/>
    <p:sldId id="312" r:id="rId4"/>
    <p:sldId id="309" r:id="rId5"/>
    <p:sldId id="334" r:id="rId6"/>
    <p:sldId id="303" r:id="rId7"/>
  </p:sldIdLst>
  <p:sldSz cx="9144000" cy="6858000" type="screen4x3"/>
  <p:notesSz cx="9928225" cy="679767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05" autoAdjust="0"/>
  </p:normalViewPr>
  <p:slideViewPr>
    <p:cSldViewPr snapToGrid="0" snapToObjects="1">
      <p:cViewPr varScale="1">
        <p:scale>
          <a:sx n="89" d="100"/>
          <a:sy n="89" d="100"/>
        </p:scale>
        <p:origin x="13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67071" y="88042"/>
            <a:ext cx="4964112" cy="44672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865362" y="266299"/>
            <a:ext cx="1395794" cy="26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39" y="6228123"/>
            <a:ext cx="1520999" cy="4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865362" y="95650"/>
            <a:ext cx="1523316" cy="1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17.12.2022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55477" y="6234644"/>
            <a:ext cx="5731568" cy="6130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09588"/>
            <a:ext cx="2555875" cy="1917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55478" y="2531466"/>
            <a:ext cx="7908729" cy="32760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67071" y="103259"/>
            <a:ext cx="4964112" cy="330427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865362" y="281516"/>
            <a:ext cx="1395794" cy="26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55" y="6060735"/>
            <a:ext cx="1520999" cy="4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865362" y="110867"/>
            <a:ext cx="1523316" cy="1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17.12.2022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55477" y="6067256"/>
            <a:ext cx="5731568" cy="6130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29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59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3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7437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571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59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43404-1334-45A9-AD91-CF7D910CAA5F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D6A71-007D-423A-8DC1-6C60D3527E43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565E6-1864-4FC0-BD51-56BDA77E2489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25B84-9DC9-4B70-A73F-A188CA231D46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E29CC-7A04-4571-93E7-78BFAA88740B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E2644-8BC3-48D3-A2C0-025995436ADA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2376D-AFC7-4EAE-BDA9-6087C775C530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7D15F-6467-42A8-BC14-B22931024D08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Prof. Dr. Elisabeth Exempel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 (maximal drei Zeilen)</a:t>
            </a:r>
            <a:endParaRPr lang="de-DE" sz="100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DEF9F3-3E59-459A-9C4A-3E291074CB3A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dt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vedetails.com/vulnerability-list/vendor_id-4781/product_id-20550/opginf-1/Canonical-Ubuntu-Linu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797859" y="4090479"/>
            <a:ext cx="8651221" cy="852395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Investigation of Vulnerabilities in Open RAN Implementations</a:t>
            </a:r>
            <a:br>
              <a:rPr lang="en-US" dirty="0">
                <a:latin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971550" y="5282154"/>
            <a:ext cx="8091487" cy="383054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sz="1600" dirty="0"/>
              <a:t>Research Project – WS 22/23</a:t>
            </a: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Arnova Abdullah</a:t>
            </a:r>
            <a:endParaRPr lang="de-DE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Weekly meeting-09 (15.12.2022)</a:t>
            </a:r>
            <a:endParaRPr lang="de-DE" sz="1600" dirty="0">
              <a:latin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8BBFD4-BBAF-2824-46FC-9490451C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468594"/>
            <a:ext cx="7374591" cy="37279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latin typeface="Arial" panose="020B0604020202020204" pitchFamily="34" charset="0"/>
              </a:rPr>
              <a:t>Previous</a:t>
            </a:r>
            <a:r>
              <a:rPr lang="de-DE" sz="3200" b="1" dirty="0"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latin typeface="Arial" panose="020B0604020202020204" pitchFamily="34" charset="0"/>
              </a:rPr>
              <a:t>Weeks</a:t>
            </a:r>
            <a:r>
              <a:rPr lang="de-DE" sz="3200" b="1" dirty="0"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45325" y="1420387"/>
            <a:ext cx="4465946" cy="456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1 Meeting (</a:t>
            </a:r>
            <a:r>
              <a:rPr lang="en-US" sz="1600" b="1" dirty="0">
                <a:solidFill>
                  <a:srgbClr val="FF0000"/>
                </a:solidFill>
              </a:rPr>
              <a:t>19.10.2022</a:t>
            </a:r>
            <a:r>
              <a:rPr lang="en-US" sz="1600" b="1" dirty="0"/>
              <a:t>)</a:t>
            </a:r>
            <a:endParaRPr lang="de-DE" sz="1600" b="1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Radio Access Network </a:t>
            </a:r>
            <a:r>
              <a:rPr lang="en-US" sz="1400" dirty="0"/>
              <a:t>(History, parts of RAN for 1G, 2G, 3G, 4G)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Open RAN </a:t>
            </a:r>
            <a:r>
              <a:rPr lang="en-US" sz="1400" dirty="0"/>
              <a:t>(Distribution unit, central unit, user plane, control plane, interfaces, front haul, mid haul, backhaul)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Open RAN</a:t>
            </a:r>
            <a:r>
              <a:rPr lang="en-US" sz="1400" b="1" dirty="0"/>
              <a:t> risk </a:t>
            </a:r>
            <a:r>
              <a:rPr lang="en-US" sz="1400" dirty="0"/>
              <a:t>analysis (Stakeholders of attackers-User, external attacker</a:t>
            </a:r>
            <a:r>
              <a:rPr lang="en-US" sz="1400" b="1" dirty="0"/>
              <a:t>, cloud operator</a:t>
            </a:r>
            <a:r>
              <a:rPr lang="en-US" sz="1400" dirty="0"/>
              <a:t>**, </a:t>
            </a:r>
            <a:r>
              <a:rPr lang="en-US" sz="1400" b="1" dirty="0"/>
              <a:t>RAN operator</a:t>
            </a:r>
            <a:r>
              <a:rPr lang="en-US" sz="1400" dirty="0"/>
              <a:t>**)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2 Meeting (</a:t>
            </a:r>
            <a:r>
              <a:rPr lang="en-US" sz="1600" b="1" dirty="0">
                <a:solidFill>
                  <a:srgbClr val="FF0000"/>
                </a:solidFill>
              </a:rPr>
              <a:t>26.10.2022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Installation of </a:t>
            </a:r>
            <a:r>
              <a:rPr lang="en-US" sz="1400" b="1" dirty="0"/>
              <a:t>Kali Linux </a:t>
            </a:r>
            <a:r>
              <a:rPr lang="en-US" sz="1400" dirty="0"/>
              <a:t>and </a:t>
            </a:r>
            <a:r>
              <a:rPr lang="en-US" sz="1400" b="1" dirty="0" err="1"/>
              <a:t>Metasploitable</a:t>
            </a:r>
            <a:endParaRPr lang="en-US" sz="14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Atomic Red Team </a:t>
            </a:r>
            <a:r>
              <a:rPr lang="en-US" sz="1400" dirty="0"/>
              <a:t>GitHub repository </a:t>
            </a:r>
            <a:r>
              <a:rPr lang="en-US" sz="1400" b="1" dirty="0"/>
              <a:t>download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Research</a:t>
            </a:r>
            <a:r>
              <a:rPr lang="en-US" sz="1400" dirty="0"/>
              <a:t> other </a:t>
            </a:r>
            <a:r>
              <a:rPr lang="en-US" sz="1400" b="1" dirty="0"/>
              <a:t>open-source attack tools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Week 3 Meeting (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02.11.2022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Penetration testing using Kali Linux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Try Atomic tests by invoke-atomic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used to commands used for running a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details about one of the attack tools - Infection Monkey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research papers on the risk of 5G open RAN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Week 4 Meeting (</a:t>
            </a:r>
            <a:r>
              <a:rPr lang="en-US" sz="1600" b="1" dirty="0">
                <a:solidFill>
                  <a:srgbClr val="FF0000"/>
                </a:solidFill>
              </a:rPr>
              <a:t>09.11.2022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Finding the most relatable attacks from the MITRE ATTACK list (On going)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err="1"/>
              <a:t>CyberOps</a:t>
            </a:r>
            <a:r>
              <a:rPr lang="en-US" sz="1400" dirty="0"/>
              <a:t> course ongoing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Research paper by MOU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091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latin typeface="Arial" panose="020B0604020202020204" pitchFamily="34" charset="0"/>
              </a:rPr>
              <a:t>Previous</a:t>
            </a:r>
            <a:r>
              <a:rPr lang="de-DE" sz="3200" b="1" dirty="0"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latin typeface="Arial" panose="020B0604020202020204" pitchFamily="34" charset="0"/>
              </a:rPr>
              <a:t>Weeks</a:t>
            </a:r>
            <a:r>
              <a:rPr lang="de-DE" sz="3200" b="1" dirty="0"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01374" y="1212429"/>
            <a:ext cx="4465946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Week 5 Meeting (</a:t>
            </a:r>
            <a:r>
              <a:rPr lang="en-US" sz="1200" b="1" dirty="0">
                <a:solidFill>
                  <a:srgbClr val="FF0000"/>
                </a:solidFill>
              </a:rPr>
              <a:t>17.11.2022</a:t>
            </a:r>
            <a:r>
              <a:rPr lang="en-US" sz="1200" b="1" dirty="0"/>
              <a:t>)</a:t>
            </a:r>
            <a:endParaRPr lang="de-DE" sz="1200" b="1" dirty="0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×"/>
            </a:pPr>
            <a:r>
              <a:rPr lang="en-US" sz="1200" dirty="0"/>
              <a:t>Install Infection monkey (</a:t>
            </a:r>
            <a:r>
              <a:rPr lang="en-US" sz="1200" b="1" dirty="0"/>
              <a:t>Need AWS subscription, don’t continue anymore!!</a:t>
            </a:r>
            <a:r>
              <a:rPr lang="en-US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dirty="0"/>
              <a:t>Start learning Docker container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https://developer.cisco.com/learning/tracks/containers/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200" u="sng" dirty="0">
                <a:solidFill>
                  <a:srgbClr val="0070C0"/>
                </a:solidFill>
              </a:rPr>
              <a:t>https://learning.oreilly.com/videos/docker-fundamentals-for/9781803237428/9781803237428-video1_1</a:t>
            </a:r>
            <a:r>
              <a:rPr lang="en-US" sz="1200" dirty="0"/>
              <a:t>/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B542E-2384-AB27-E3A2-05E1317C5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506" y="1225542"/>
            <a:ext cx="2945061" cy="411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E5470D-ABC4-FEFF-E067-194BCCA13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758" y="1500612"/>
            <a:ext cx="3097036" cy="2414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43B61-F6F9-208E-E8D1-06AC506C8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74" y="3614565"/>
            <a:ext cx="3884744" cy="410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1442EA-0B70-CFCE-E278-69CACE678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25" y="4033994"/>
            <a:ext cx="2542698" cy="1947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9386CC-32EB-304A-970C-61B4FC878B63}"/>
              </a:ext>
            </a:extLst>
          </p:cNvPr>
          <p:cNvSpPr txBox="1"/>
          <p:nvPr/>
        </p:nvSpPr>
        <p:spPr>
          <a:xfrm>
            <a:off x="3950243" y="3931622"/>
            <a:ext cx="48334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8 Meeting (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08.12.2022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Make a comparison between Kali Linux tools and Atomic Red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 one to use at the end of the project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8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821603" y="743677"/>
            <a:ext cx="8091487" cy="6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600" b="1" dirty="0"/>
              <a:t>Week 9 (Until 15.12</a:t>
            </a:r>
            <a:r>
              <a:rPr lang="de-DE" sz="3600" b="1" dirty="0">
                <a:latin typeface="Arial" panose="020B0604020202020204" pitchFamily="34" charset="0"/>
              </a:rPr>
              <a:t>.2022)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44CF7-ADD1-535C-3AE0-22B2D7668D5B}"/>
              </a:ext>
            </a:extLst>
          </p:cNvPr>
          <p:cNvSpPr txBox="1"/>
          <p:nvPr/>
        </p:nvSpPr>
        <p:spPr>
          <a:xfrm>
            <a:off x="691160" y="1682020"/>
            <a:ext cx="75470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 list for Docker, and Kubernetes attack: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How to attack the docker container?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What are the tools? (If required any)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What are the known vulnerabilities? (CVE, MITRE)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 list for Ubuntu: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How to attack Ubuntu?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What are the tools? (If required any)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What are the known vulnerabilities? (CVE, MITRE)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Try to install Atomic red team in Kali Linux </a:t>
            </a:r>
          </a:p>
        </p:txBody>
      </p:sp>
    </p:spTree>
    <p:extLst>
      <p:ext uri="{BB962C8B-B14F-4D97-AF65-F5344CB8AC3E}">
        <p14:creationId xmlns:p14="http://schemas.microsoft.com/office/powerpoint/2010/main" val="304717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EA7075-4869-3300-0262-217BF3709645}"/>
              </a:ext>
            </a:extLst>
          </p:cNvPr>
          <p:cNvSpPr txBox="1"/>
          <p:nvPr/>
        </p:nvSpPr>
        <p:spPr>
          <a:xfrm>
            <a:off x="499609" y="313602"/>
            <a:ext cx="845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endParaRPr lang="en-DE" sz="3200" b="1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BCA02-9FD0-6CE6-E782-BE60B12E9B97}"/>
              </a:ext>
            </a:extLst>
          </p:cNvPr>
          <p:cNvSpPr txBox="1"/>
          <p:nvPr/>
        </p:nvSpPr>
        <p:spPr>
          <a:xfrm>
            <a:off x="621101" y="1639019"/>
            <a:ext cx="83331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CVE List: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https://www.cvedetails.com/vulnerability-list/vendor_id-4781/product_id-20550/opginf-1/Canonical-Ubuntu-Linux.html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https://cve.mitre.org/find/search_tips.html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 didn’t find anything for open RAN. But there are some rules for searching with keywords. I will research and find this.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5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/>
              <a:t>Next Steps (Week 10)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03D67-A8ED-3772-B322-314CF6E532BF}"/>
              </a:ext>
            </a:extLst>
          </p:cNvPr>
          <p:cNvSpPr txBox="1"/>
          <p:nvPr/>
        </p:nvSpPr>
        <p:spPr>
          <a:xfrm>
            <a:off x="692207" y="1581818"/>
            <a:ext cx="77595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 list for Docker, and Kubernetes attack: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How to attack the docker container?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What are the tools? (If required any)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What are the known vulnerabilities? (CVE, MITRE)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 list for Ubuntu: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How to attack Ubuntu?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What are the tools? (If required any)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What are the known vulnerabilities? (CVE, MITRE)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Try to install Atomic red team in Kali Linux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5594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511</Words>
  <Application>Microsoft Office PowerPoint</Application>
  <PresentationFormat>On-screen Show (4:3)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Wingdings</vt:lpstr>
      <vt:lpstr>Masterfolien ohne Erklärung_4_3_neu</vt:lpstr>
      <vt:lpstr> Investigation of Vulnerabilities in Open RAN Implementations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Arnova Abdullah (aabdull1)</cp:lastModifiedBy>
  <cp:revision>91</cp:revision>
  <cp:lastPrinted>2018-03-07T15:14:31Z</cp:lastPrinted>
  <dcterms:created xsi:type="dcterms:W3CDTF">2016-10-18T12:05:04Z</dcterms:created>
  <dcterms:modified xsi:type="dcterms:W3CDTF">2022-12-17T11:17:28Z</dcterms:modified>
</cp:coreProperties>
</file>