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0" r:id="rId3"/>
    <p:sldId id="312" r:id="rId4"/>
    <p:sldId id="309" r:id="rId5"/>
    <p:sldId id="334" r:id="rId6"/>
    <p:sldId id="335" r:id="rId7"/>
    <p:sldId id="303" r:id="rId8"/>
    <p:sldId id="336" r:id="rId9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5" autoAdjust="0"/>
  </p:normalViewPr>
  <p:slideViewPr>
    <p:cSldViewPr snapToGrid="0" snapToObjects="1">
      <p:cViewPr varScale="1">
        <p:scale>
          <a:sx n="89" d="100"/>
          <a:sy n="89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17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9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1" y="9096376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2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11.01.2023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744538"/>
            <a:ext cx="37338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7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5"/>
            <a:ext cx="3398837" cy="48259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4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7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11.01.2023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43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57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62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59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9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3404-1334-45A9-AD91-CF7D910CAA5F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6A71-007D-423A-8DC1-6C60D3527E43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65E6-1864-4FC0-BD51-56BDA77E2489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B84-9DC9-4B70-A73F-A188CA231D46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29CC-7A04-4571-93E7-78BFAA88740B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2644-8BC3-48D3-A2C0-025995436ADA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376D-AFC7-4EAE-BDA9-6087C775C530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D15F-6467-42A8-BC14-B22931024D08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DEF9F3-3E59-459A-9C4A-3E291074CB3A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center-for-threat-informed-defense/attack_to_cve" TargetMode="External"/><Relationship Id="rId4" Type="http://schemas.openxmlformats.org/officeDocument/2006/relationships/hyperlink" Target="https://ctid.mitre-engenuity.org/our-work/attck-to-cv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cvedetails.com/vulnerability-list/vendor_id-13534/product_id-28125/Docker-Dock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vedetails.com/vulnerability-list/vendor_id-4781/product_id-20550/version_id-579251/opbyp-1/Canonical-Ubuntu-Linux-20.04.html" TargetMode="External"/><Relationship Id="rId5" Type="http://schemas.openxmlformats.org/officeDocument/2006/relationships/hyperlink" Target="https://www.cvedetails.com/vulnerability-list/vendor_id-15867/product_id-34016/Kubernetes-Kubernetes.html" TargetMode="External"/><Relationship Id="rId4" Type="http://schemas.openxmlformats.org/officeDocument/2006/relationships/hyperlink" Target="https://www.cvedetail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797859" y="4090479"/>
            <a:ext cx="8651221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Investigation of Vulnerabilities in Open RAN Implementations</a:t>
            </a:r>
            <a:br>
              <a:rPr lang="en-US" dirty="0">
                <a:latin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82154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Research Project – WS 22/23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</a:t>
            </a:r>
            <a:r>
              <a:rPr lang="en-US" sz="1600"/>
              <a:t>meeting-10 (21.12.2022</a:t>
            </a:r>
            <a:r>
              <a:rPr lang="en-US" sz="1600" dirty="0"/>
              <a:t>)</a:t>
            </a:r>
            <a:endParaRPr lang="de-DE" sz="1600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Week 4 Meeting (</a:t>
            </a:r>
            <a:r>
              <a:rPr lang="en-US" sz="1600" b="1" dirty="0">
                <a:solidFill>
                  <a:srgbClr val="FF0000"/>
                </a:solidFill>
              </a:rPr>
              <a:t>09.11.2022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Finding the most relatable attacks from the MITRE ATTACK list (On going)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CyberOps</a:t>
            </a:r>
            <a:r>
              <a:rPr lang="en-US" sz="1400" dirty="0"/>
              <a:t> course ongoing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Research paper by MOU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01374" y="1212429"/>
            <a:ext cx="4465946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5 Meeting (</a:t>
            </a:r>
            <a:r>
              <a:rPr lang="en-US" sz="1200" b="1" dirty="0">
                <a:solidFill>
                  <a:srgbClr val="FF0000"/>
                </a:solidFill>
              </a:rPr>
              <a:t>17.11.2022</a:t>
            </a:r>
            <a:r>
              <a:rPr lang="en-US" sz="1200" b="1" dirty="0"/>
              <a:t>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×"/>
            </a:pPr>
            <a:r>
              <a:rPr lang="en-US" sz="1200" dirty="0"/>
              <a:t>Install Infection monkey (</a:t>
            </a:r>
            <a:r>
              <a:rPr lang="en-US" sz="1200" b="1" dirty="0"/>
              <a:t>Need AWS subscription, don’t continue anymore!!</a:t>
            </a:r>
            <a:r>
              <a:rPr lang="en-US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/>
              <a:t>Start learning Docker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https://developer.cisco.com/learning/tracks/containers/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200" u="sng" dirty="0">
                <a:solidFill>
                  <a:srgbClr val="0070C0"/>
                </a:solidFill>
              </a:rPr>
              <a:t>https://learning.oreilly.com/videos/docker-fundamentals-for/9781803237428/9781803237428-video1_1</a:t>
            </a:r>
            <a:r>
              <a:rPr lang="en-US" sz="1200" dirty="0"/>
              <a:t>/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542E-2384-AB27-E3A2-05E1317C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06" y="1225542"/>
            <a:ext cx="2945061" cy="41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5470D-ABC4-FEFF-E067-194BCCA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758" y="1500612"/>
            <a:ext cx="3097036" cy="241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3B61-F6F9-208E-E8D1-06AC506C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74" y="3614565"/>
            <a:ext cx="3884744" cy="410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442EA-0B70-CFCE-E278-69CACE678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25" y="4033994"/>
            <a:ext cx="2542698" cy="1947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386CC-32EB-304A-970C-61B4FC878B63}"/>
              </a:ext>
            </a:extLst>
          </p:cNvPr>
          <p:cNvSpPr txBox="1"/>
          <p:nvPr/>
        </p:nvSpPr>
        <p:spPr>
          <a:xfrm>
            <a:off x="3950243" y="3889541"/>
            <a:ext cx="48334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 Meeting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08.12.2022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a comparison between Kali Linux tools and Atomic Red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one to use at the end of the 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C193A-F52F-406B-1CDB-9FE041E381AB}"/>
              </a:ext>
            </a:extLst>
          </p:cNvPr>
          <p:cNvSpPr txBox="1"/>
          <p:nvPr/>
        </p:nvSpPr>
        <p:spPr>
          <a:xfrm>
            <a:off x="3950243" y="4982787"/>
            <a:ext cx="5025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9 Meeting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15.12.2022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No update</a:t>
            </a:r>
            <a:endParaRPr lang="en-DE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821603" y="743677"/>
            <a:ext cx="809148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Week 10 (Until 21.12</a:t>
            </a:r>
            <a:r>
              <a:rPr lang="de-DE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.2022)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44CF7-ADD1-535C-3AE0-22B2D7668D5B}"/>
              </a:ext>
            </a:extLst>
          </p:cNvPr>
          <p:cNvSpPr txBox="1"/>
          <p:nvPr/>
        </p:nvSpPr>
        <p:spPr>
          <a:xfrm>
            <a:off x="547305" y="1272719"/>
            <a:ext cx="82775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Research: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Is there a map between MITRE ID to CVE list?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Kali Linux, is there any tool or settings to map CVE or MITRE ID?</a:t>
            </a:r>
          </a:p>
          <a:p>
            <a:pPr marL="800100" lvl="1" indent="-342900">
              <a:buFont typeface="Arial" panose="020B0604020202020204" pitchFamily="34" charset="0"/>
              <a:buChar char="×"/>
            </a:pPr>
            <a:r>
              <a:rPr lang="en-US" sz="2000" dirty="0"/>
              <a:t>Create an extended comparison between Atomic and Kali in MS Excel (Will prepare it by January)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a list for Docker, and Kubernetes attacks: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How to attack the docker container? Which version?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What are the tools? (If required any)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What are the known vulnerabilities? (CVE, MITRE)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a list for Ubuntu: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Which Ubuntu version?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How to attack Ubuntu?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What are the tools? (If required any)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What are the known vulnerabilities? (CVE, MITRE)</a:t>
            </a:r>
          </a:p>
        </p:txBody>
      </p:sp>
    </p:spTree>
    <p:extLst>
      <p:ext uri="{BB962C8B-B14F-4D97-AF65-F5344CB8AC3E}">
        <p14:creationId xmlns:p14="http://schemas.microsoft.com/office/powerpoint/2010/main" val="30471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499609" y="313602"/>
            <a:ext cx="845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n-DE" sz="3200" b="1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DBD21-9C59-9628-6CD3-A3410310A38B}"/>
              </a:ext>
            </a:extLst>
          </p:cNvPr>
          <p:cNvSpPr txBox="1"/>
          <p:nvPr/>
        </p:nvSpPr>
        <p:spPr>
          <a:xfrm>
            <a:off x="426506" y="1012022"/>
            <a:ext cx="845460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Is there a map between MITRE ID and to CVE list?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Founded in 1999, the CVE program is maintained by the MITRE Corporation and sponsored by the U.S. Department of Homeland Security (DHS) and the Cybersecurity and Infrastructure Security Agency (CISA).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Yes, the mapping between MITRE and CVE can be done.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There is an additional </a:t>
            </a:r>
            <a:r>
              <a:rPr lang="en-US" dirty="0" err="1"/>
              <a:t>Github</a:t>
            </a:r>
            <a:r>
              <a:rPr lang="en-US" dirty="0"/>
              <a:t> project from </a:t>
            </a:r>
            <a:r>
              <a:rPr lang="en-US" u="sng" dirty="0">
                <a:solidFill>
                  <a:srgbClr val="0070C0"/>
                </a:solidFill>
                <a:hlinkClick r:id="rId4"/>
              </a:rPr>
              <a:t>https://ctid.mitre-engenuity.org/our-work/attck-to-cve/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dirty="0"/>
              <a:t>for the mapping between MITRE and CVE.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Github</a:t>
            </a:r>
            <a:r>
              <a:rPr lang="en-US" dirty="0"/>
              <a:t> project link: </a:t>
            </a:r>
            <a:r>
              <a:rPr lang="en-US" u="sng" dirty="0">
                <a:solidFill>
                  <a:srgbClr val="0070C0"/>
                </a:solidFill>
                <a:hlinkClick r:id="rId5"/>
              </a:rPr>
              <a:t>https://github.com/center-for-threat-informed-defense/attack_to_cve</a:t>
            </a:r>
            <a:endParaRPr lang="en-US" u="sng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Other projects working on mapping: (This pdf provides a good overview that all CVE can not be mapped to all MITRE ATT&amp;CK)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rgbClr val="0070C0"/>
                </a:solidFill>
              </a:rPr>
              <a:t>https://info.cyr3con.ai/hubfs/Mapping%20CVE%20Records%20to%20the%20ATT%26CK%20Framework.pdf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In Kali Linux, is there any tool or settings to map CVE or MITRE ID?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err="1"/>
              <a:t>Vulmap</a:t>
            </a:r>
            <a:r>
              <a:rPr lang="en-US" dirty="0"/>
              <a:t> to map CVE ID (need to research more)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https://github.com/vulmon/Vulmap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499609" y="313602"/>
            <a:ext cx="845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 List</a:t>
            </a:r>
            <a:endParaRPr lang="en-DE" sz="3200" b="1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DBD21-9C59-9628-6CD3-A3410310A38B}"/>
              </a:ext>
            </a:extLst>
          </p:cNvPr>
          <p:cNvSpPr txBox="1"/>
          <p:nvPr/>
        </p:nvSpPr>
        <p:spPr>
          <a:xfrm>
            <a:off x="499609" y="1088053"/>
            <a:ext cx="845460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a list of </a:t>
            </a:r>
            <a:r>
              <a:rPr lang="en-US" sz="2000" b="1" dirty="0"/>
              <a:t>the underlying components vulnerabilities from CVE: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hlinkClick r:id="rId4"/>
              </a:rPr>
              <a:t>https://www.cvedetails.com/</a:t>
            </a:r>
            <a:r>
              <a:rPr lang="en-US" sz="2000" dirty="0"/>
              <a:t> </a:t>
            </a:r>
            <a:r>
              <a:rPr lang="en-US" dirty="0"/>
              <a:t>provides an easy to use web interface to CVE vulnerability data.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We can browse for vendors, products and versions and view CVE entries, vulnerabilities, related to them.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We can also view statistics about vendors, products and versions of products.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Create a list of Kubernetes known vulnerabilities from CVE: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https://www.cvedetails.com/vulnerability-list/vendor_id-15867/product_id-34016/Kubernetes-Kubernetes.html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Create a list of Ubuntu 20.04 known vulnerabilities from CVE: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6"/>
              </a:rPr>
              <a:t>https://www.cvedetails.com/vulnerability-list/vendor_id-4781/product_id-20550/version_id-579251/opbyp-1/Canonical-Ubuntu-Linux-20.04.html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Create a list of Docker known vulnerabilities from CVE: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7"/>
              </a:rPr>
              <a:t>https://www.cvedetails.com/vulnerability-list/vendor_id-13534/product_id-28125/Docker-Docker.html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3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282574"/>
            <a:ext cx="8033538" cy="11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Important links to search details about Kali tools (self study)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C0CBA-C656-0FF9-0FF5-13757650C9FA}"/>
              </a:ext>
            </a:extLst>
          </p:cNvPr>
          <p:cNvSpPr txBox="1"/>
          <p:nvPr/>
        </p:nvSpPr>
        <p:spPr>
          <a:xfrm>
            <a:off x="549935" y="1487322"/>
            <a:ext cx="4619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https://resources.infosecinstitute.com/topic/top-18-tools-for-vulnerability-exploitation-in-kali-linux/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C1A34-122C-E6C7-0E00-D6C12E66D50F}"/>
              </a:ext>
            </a:extLst>
          </p:cNvPr>
          <p:cNvSpPr txBox="1"/>
          <p:nvPr/>
        </p:nvSpPr>
        <p:spPr>
          <a:xfrm>
            <a:off x="549935" y="2399858"/>
            <a:ext cx="4619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https://resources.infosecinstitute.com/topic/vulnerability-mapping-with-kali-linux/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EDB83-E9AC-806C-1D7D-72514E4BDDAD}"/>
              </a:ext>
            </a:extLst>
          </p:cNvPr>
          <p:cNvSpPr txBox="1"/>
          <p:nvPr/>
        </p:nvSpPr>
        <p:spPr>
          <a:xfrm>
            <a:off x="549935" y="3127007"/>
            <a:ext cx="4619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https://www.systranbox.com/how-to-search-cve-kali-linux/</a:t>
            </a:r>
          </a:p>
        </p:txBody>
      </p:sp>
    </p:spTree>
    <p:extLst>
      <p:ext uri="{BB962C8B-B14F-4D97-AF65-F5344CB8AC3E}">
        <p14:creationId xmlns:p14="http://schemas.microsoft.com/office/powerpoint/2010/main" val="269625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Next Steps (Week 11) Until 11.01.2023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E070A-BC9C-9322-7AF6-5E27170AD110}"/>
              </a:ext>
            </a:extLst>
          </p:cNvPr>
          <p:cNvSpPr txBox="1"/>
          <p:nvPr/>
        </p:nvSpPr>
        <p:spPr>
          <a:xfrm>
            <a:off x="692207" y="1362974"/>
            <a:ext cx="7796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more about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Vulmap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type of attack can it do?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Install it in Kali Linux and have practical experience with 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 the </a:t>
            </a:r>
            <a:r>
              <a:rPr lang="en-US" sz="2000" dirty="0"/>
              <a:t>lab of Docker from </a:t>
            </a:r>
            <a:r>
              <a:rPr lang="en-US" sz="2000" dirty="0" err="1"/>
              <a:t>Devnet</a:t>
            </a:r>
            <a:r>
              <a:rPr lang="en-US" sz="2000" dirty="0"/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it is installed</a:t>
            </a:r>
            <a:r>
              <a:rPr lang="en-US" sz="2000" dirty="0"/>
              <a:t>, then try some attacks with kali and atomic by mapping to CVE/MITRE. Use the list from previous page list.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some more practical exp</a:t>
            </a:r>
            <a:r>
              <a:rPr lang="en-US" sz="2000" dirty="0"/>
              <a:t>erience with Atomic red team.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0978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903</Words>
  <Application>Microsoft Office PowerPoint</Application>
  <PresentationFormat>On-screen Show (4:3)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Masterfolien ohne Erklärung_4_3_neu</vt:lpstr>
      <vt:lpstr> Investigation of Vulnerabilities in Open RAN Implementations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98</cp:revision>
  <cp:lastPrinted>2018-03-07T15:14:31Z</cp:lastPrinted>
  <dcterms:created xsi:type="dcterms:W3CDTF">2016-10-18T12:05:04Z</dcterms:created>
  <dcterms:modified xsi:type="dcterms:W3CDTF">2023-01-11T11:34:31Z</dcterms:modified>
</cp:coreProperties>
</file>