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0" r:id="rId3"/>
    <p:sldId id="312" r:id="rId4"/>
    <p:sldId id="338" r:id="rId5"/>
    <p:sldId id="337" r:id="rId6"/>
    <p:sldId id="303" r:id="rId7"/>
    <p:sldId id="339" r:id="rId8"/>
    <p:sldId id="340" r:id="rId9"/>
    <p:sldId id="341" r:id="rId10"/>
    <p:sldId id="336" r:id="rId11"/>
  </p:sldIdLst>
  <p:sldSz cx="9144000" cy="6858000" type="screen4x3"/>
  <p:notesSz cx="6797675" cy="992822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05" autoAdjust="0"/>
  </p:normalViewPr>
  <p:slideViewPr>
    <p:cSldViewPr snapToGrid="0" snapToObjects="1">
      <p:cViewPr varScale="1">
        <p:scale>
          <a:sx n="89" d="100"/>
          <a:sy n="89" d="100"/>
        </p:scale>
        <p:origin x="13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174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141413" y="128589"/>
            <a:ext cx="3398837" cy="652462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700588" y="388938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1" y="9096376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4700588" y="139702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21.01.2023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9963" y="744538"/>
            <a:ext cx="3733800" cy="2800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33477" y="3697288"/>
            <a:ext cx="5414963" cy="4784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141413" y="150815"/>
            <a:ext cx="3398837" cy="48259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4700588" y="411163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4" y="8851900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4700588" y="161927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21.01.2023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298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69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59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3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95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3791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590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237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4890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4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43404-1334-45A9-AD91-CF7D910CAA5F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D6A71-007D-423A-8DC1-6C60D3527E43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565E6-1864-4FC0-BD51-56BDA77E2489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25B84-9DC9-4B70-A73F-A188CA231D46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E29CC-7A04-4571-93E7-78BFAA88740B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E2644-8BC3-48D3-A2C0-025995436ADA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2376D-AFC7-4EAE-BDA9-6087C775C530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7D15F-6467-42A8-BC14-B22931024D08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DEF9F3-3E59-459A-9C4A-3E291074CB3A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dt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center-for-threat-informed-defense/attack_to_cve/blob/master/methodology.m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vulmon.com/" TargetMode="External"/><Relationship Id="rId4" Type="http://schemas.openxmlformats.org/officeDocument/2006/relationships/hyperlink" Target="https://www.linkedin.com/in/yavuzatla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797859" y="4090479"/>
            <a:ext cx="8651221" cy="852395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Investigation of Vulnerabilities in Open RAN Implementations</a:t>
            </a:r>
            <a:br>
              <a:rPr lang="en-US" dirty="0">
                <a:latin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971550" y="5282154"/>
            <a:ext cx="8091487" cy="383054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sz="1600" dirty="0"/>
              <a:t>Research Project – WS 22/23</a:t>
            </a:r>
          </a:p>
          <a:p>
            <a:pPr marL="0" indent="0">
              <a:lnSpc>
                <a:spcPct val="100000"/>
              </a:lnSpc>
            </a:pPr>
            <a:r>
              <a:rPr lang="en-US" sz="1600" dirty="0"/>
              <a:t>Arnova Abdullah</a:t>
            </a:r>
            <a:endParaRPr lang="de-DE" sz="1600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sz="1600" dirty="0"/>
              <a:t>Weekly meeting-11 (11.01.2023)</a:t>
            </a:r>
            <a:endParaRPr lang="de-DE" sz="1600" dirty="0">
              <a:latin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8BBFD4-BBAF-2824-46FC-9490451CC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468594"/>
            <a:ext cx="7374591" cy="37279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506320"/>
            <a:ext cx="8033538" cy="7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Next Steps (Week 12) Until 18.01.2023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E070A-BC9C-9322-7AF6-5E27170AD110}"/>
              </a:ext>
            </a:extLst>
          </p:cNvPr>
          <p:cNvSpPr txBox="1"/>
          <p:nvPr/>
        </p:nvSpPr>
        <p:spPr>
          <a:xfrm>
            <a:off x="692207" y="1362974"/>
            <a:ext cx="779618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a list of the MITRE ATT&amp;CK ID by mapping to CVE ID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Follow the process described in </a:t>
            </a:r>
            <a:r>
              <a:rPr lang="en-US" sz="1600" u="sng" dirty="0">
                <a:solidFill>
                  <a:srgbClr val="0070C0"/>
                </a:solidFill>
                <a:hlinkClick r:id="rId4"/>
              </a:rPr>
              <a:t>https://github.com/center-for-threat-informed-defense/attack_to_cve/blob/master/methodology.md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your own environment with Ubuntu 20.04 and Kubernetes V1.16.0 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US" sz="2000" dirty="0"/>
              <a:t>attacks with invoke-atomic with the MITRE ID mapped with CVE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DE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0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Previous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Weeks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Meeting Details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545325" y="1420387"/>
            <a:ext cx="4465946" cy="456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1 Meeting (</a:t>
            </a:r>
            <a:r>
              <a:rPr lang="en-US" sz="1600" b="1" dirty="0">
                <a:solidFill>
                  <a:srgbClr val="FF0000"/>
                </a:solidFill>
              </a:rPr>
              <a:t>19.10.2022</a:t>
            </a:r>
            <a:r>
              <a:rPr lang="en-US" sz="1600" b="1" dirty="0"/>
              <a:t>)</a:t>
            </a:r>
            <a:endParaRPr lang="de-DE" sz="1600" b="1" dirty="0"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Basics about </a:t>
            </a:r>
            <a:r>
              <a:rPr lang="en-US" sz="1400" b="1" dirty="0"/>
              <a:t>Radio Access Network </a:t>
            </a:r>
            <a:r>
              <a:rPr lang="en-US" sz="1400" dirty="0"/>
              <a:t>(History, parts of RAN for 1G, 2G, 3G, 4G)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Basics about </a:t>
            </a:r>
            <a:r>
              <a:rPr lang="en-US" sz="1400" b="1" dirty="0"/>
              <a:t>Open RAN </a:t>
            </a:r>
            <a:r>
              <a:rPr lang="en-US" sz="1400" dirty="0"/>
              <a:t>(Distribution unit, central unit, user plane, control plane, interfaces, front haul, mid haul, backhaul)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Open RAN</a:t>
            </a:r>
            <a:r>
              <a:rPr lang="en-US" sz="1400" b="1" dirty="0"/>
              <a:t> risk </a:t>
            </a:r>
            <a:r>
              <a:rPr lang="en-US" sz="1400" dirty="0"/>
              <a:t>analysis (Stakeholders of attackers-User, external attacker</a:t>
            </a:r>
            <a:r>
              <a:rPr lang="en-US" sz="1400" b="1" dirty="0"/>
              <a:t>, cloud operator</a:t>
            </a:r>
            <a:r>
              <a:rPr lang="en-US" sz="1400" dirty="0"/>
              <a:t>**, </a:t>
            </a:r>
            <a:r>
              <a:rPr lang="en-US" sz="1400" b="1" dirty="0"/>
              <a:t>RAN operator</a:t>
            </a:r>
            <a:r>
              <a:rPr lang="en-US" sz="1400" dirty="0"/>
              <a:t>**)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2 Meeting (</a:t>
            </a:r>
            <a:r>
              <a:rPr lang="en-US" sz="1600" b="1" dirty="0">
                <a:solidFill>
                  <a:srgbClr val="FF0000"/>
                </a:solidFill>
              </a:rPr>
              <a:t>26.10.2022</a:t>
            </a:r>
            <a:r>
              <a:rPr lang="en-US" sz="16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Installation of </a:t>
            </a:r>
            <a:r>
              <a:rPr lang="en-US" sz="1400" b="1" dirty="0"/>
              <a:t>Kali Linux </a:t>
            </a:r>
            <a:r>
              <a:rPr lang="en-US" sz="1400" dirty="0"/>
              <a:t>and </a:t>
            </a:r>
            <a:r>
              <a:rPr lang="en-US" sz="1400" b="1" dirty="0" err="1"/>
              <a:t>Metasploitable</a:t>
            </a:r>
            <a:endParaRPr lang="en-US" sz="14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Atomic Red Team </a:t>
            </a:r>
            <a:r>
              <a:rPr lang="en-US" sz="1400" dirty="0"/>
              <a:t>GitHub repository </a:t>
            </a:r>
            <a:r>
              <a:rPr lang="en-US" sz="1400" b="1" dirty="0"/>
              <a:t>download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Research</a:t>
            </a:r>
            <a:r>
              <a:rPr lang="en-US" sz="1400" dirty="0"/>
              <a:t> other </a:t>
            </a:r>
            <a:r>
              <a:rPr lang="en-US" sz="1400" b="1" dirty="0"/>
              <a:t>open-source attack tools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1B46-C24D-E65A-56A7-89BAE0D30E29}"/>
              </a:ext>
            </a:extLst>
          </p:cNvPr>
          <p:cNvSpPr txBox="1"/>
          <p:nvPr/>
        </p:nvSpPr>
        <p:spPr>
          <a:xfrm>
            <a:off x="4810599" y="1429352"/>
            <a:ext cx="39068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Week 3 Meeting (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02.11.2022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Penetration testing using Kali Linux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Try Atomic tests by invoke-atomic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Get used to commands used for running a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Research details about one of the attack tools - Infection Monkey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Read research papers on the risk of 5G open RAN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44DDC-9683-C733-6144-B3459F20C49F}"/>
              </a:ext>
            </a:extLst>
          </p:cNvPr>
          <p:cNvSpPr txBox="1"/>
          <p:nvPr/>
        </p:nvSpPr>
        <p:spPr>
          <a:xfrm>
            <a:off x="5011271" y="3614565"/>
            <a:ext cx="3706223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Week 4 Meeting (</a:t>
            </a:r>
            <a:r>
              <a:rPr lang="en-US" sz="1600" b="1" dirty="0">
                <a:solidFill>
                  <a:srgbClr val="FF0000"/>
                </a:solidFill>
              </a:rPr>
              <a:t>09.11.2022</a:t>
            </a:r>
            <a:r>
              <a:rPr lang="en-US" sz="16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Finding the most relatable attacks from the MITRE ATTACK list (On going)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err="1"/>
              <a:t>CyberOps</a:t>
            </a:r>
            <a:r>
              <a:rPr lang="en-US" sz="1400" dirty="0"/>
              <a:t> course ongoing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Research paper by MOU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8091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Previous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Weeks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Meeting Details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501374" y="1212429"/>
            <a:ext cx="4465946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Week 5 Meeting (</a:t>
            </a:r>
            <a:r>
              <a:rPr lang="en-US" sz="1200" b="1" dirty="0">
                <a:solidFill>
                  <a:srgbClr val="FF0000"/>
                </a:solidFill>
              </a:rPr>
              <a:t>17.11.2022</a:t>
            </a:r>
            <a:r>
              <a:rPr lang="en-US" sz="1200" b="1" dirty="0"/>
              <a:t>)</a:t>
            </a:r>
            <a:endParaRPr lang="de-DE" sz="1200" b="1" dirty="0"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×"/>
            </a:pPr>
            <a:r>
              <a:rPr lang="en-US" sz="1200" dirty="0"/>
              <a:t>Install Infection monkey (</a:t>
            </a:r>
            <a:r>
              <a:rPr lang="en-US" sz="1200" b="1" dirty="0"/>
              <a:t>Need AWS subscription, don’t continue anymore!!</a:t>
            </a:r>
            <a:r>
              <a:rPr lang="en-US" sz="12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200" dirty="0"/>
              <a:t>Start learning Docker container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https://developer.cisco.com/learning/tracks/containers/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200" u="sng" dirty="0">
                <a:solidFill>
                  <a:srgbClr val="0070C0"/>
                </a:solidFill>
              </a:rPr>
              <a:t>https://learning.oreilly.com/videos/docker-fundamentals-for/9781803237428/9781803237428-video1_1</a:t>
            </a:r>
            <a:r>
              <a:rPr lang="en-US" sz="1200" dirty="0"/>
              <a:t>/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1B46-C24D-E65A-56A7-89BAE0D30E29}"/>
              </a:ext>
            </a:extLst>
          </p:cNvPr>
          <p:cNvSpPr txBox="1"/>
          <p:nvPr/>
        </p:nvSpPr>
        <p:spPr>
          <a:xfrm>
            <a:off x="4810599" y="1429352"/>
            <a:ext cx="3906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44DDC-9683-C733-6144-B3459F20C49F}"/>
              </a:ext>
            </a:extLst>
          </p:cNvPr>
          <p:cNvSpPr txBox="1"/>
          <p:nvPr/>
        </p:nvSpPr>
        <p:spPr>
          <a:xfrm>
            <a:off x="5011271" y="3614565"/>
            <a:ext cx="370622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B542E-2384-AB27-E3A2-05E1317C5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506" y="1225542"/>
            <a:ext cx="2945061" cy="411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E5470D-ABC4-FEFF-E067-194BCCA13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758" y="1500612"/>
            <a:ext cx="3097036" cy="2414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43B61-F6F9-208E-E8D1-06AC506C8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374" y="3614565"/>
            <a:ext cx="3884744" cy="410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1442EA-0B70-CFCE-E278-69CACE678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25" y="4033994"/>
            <a:ext cx="2542698" cy="1947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9386CC-32EB-304A-970C-61B4FC878B63}"/>
              </a:ext>
            </a:extLst>
          </p:cNvPr>
          <p:cNvSpPr txBox="1"/>
          <p:nvPr/>
        </p:nvSpPr>
        <p:spPr>
          <a:xfrm>
            <a:off x="3950243" y="3889541"/>
            <a:ext cx="48334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8 Meeting (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08.12.2022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Make a comparison between Kali Linux tools and Atomic Red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Select one to use at the end of the project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DC193A-F52F-406B-1CDB-9FE041E381AB}"/>
              </a:ext>
            </a:extLst>
          </p:cNvPr>
          <p:cNvSpPr txBox="1"/>
          <p:nvPr/>
        </p:nvSpPr>
        <p:spPr>
          <a:xfrm>
            <a:off x="3950243" y="4982787"/>
            <a:ext cx="50253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9 Meeting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15.12.2022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No update</a:t>
            </a:r>
            <a:endParaRPr lang="en-DE" sz="1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8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Previous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Weeks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Meeting Details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426506" y="1212429"/>
            <a:ext cx="5189290" cy="3453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Week 10 Meeting (</a:t>
            </a:r>
            <a:r>
              <a:rPr lang="en-US" sz="1200" b="1" dirty="0">
                <a:solidFill>
                  <a:srgbClr val="FF0000"/>
                </a:solidFill>
              </a:rPr>
              <a:t>21.12.2022)</a:t>
            </a:r>
            <a:endParaRPr lang="de-DE" sz="1200" b="1" dirty="0"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Research: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Is there a map between MITRE ID to CVE list?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In Kali Linux, is there any tool or settings to map CVE or MITRE ID?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Create an extended comparison between Atomic and Kali in MS Excel (Not done yet)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Create a list for Docker, and Kubernetes attacks: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How to attack the docker container? Which version?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What are the tools? (If required any)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What are the known vulnerabilities? (CVE, MITRE)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Create a list for Ubuntu: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Which Ubuntu version?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How to attack Ubuntu?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What are the tools? (If required any)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What are the known vulnerabilities? (CVE, MITRE)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1B46-C24D-E65A-56A7-89BAE0D30E29}"/>
              </a:ext>
            </a:extLst>
          </p:cNvPr>
          <p:cNvSpPr txBox="1"/>
          <p:nvPr/>
        </p:nvSpPr>
        <p:spPr>
          <a:xfrm>
            <a:off x="4810599" y="1429352"/>
            <a:ext cx="3906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44DDC-9683-C733-6144-B3459F20C49F}"/>
              </a:ext>
            </a:extLst>
          </p:cNvPr>
          <p:cNvSpPr txBox="1"/>
          <p:nvPr/>
        </p:nvSpPr>
        <p:spPr>
          <a:xfrm>
            <a:off x="5011271" y="3614565"/>
            <a:ext cx="370622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4828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506320"/>
            <a:ext cx="8033538" cy="7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Week 11 - Until 11.01.2023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E070A-BC9C-9322-7AF6-5E27170AD110}"/>
              </a:ext>
            </a:extLst>
          </p:cNvPr>
          <p:cNvSpPr txBox="1"/>
          <p:nvPr/>
        </p:nvSpPr>
        <p:spPr>
          <a:xfrm>
            <a:off x="692207" y="1362974"/>
            <a:ext cx="77961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Research more about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Vulmap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type of attack can it do?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Install it in Kali Linux and have practical experience with it.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 the </a:t>
            </a:r>
            <a:r>
              <a:rPr lang="en-US" sz="2000" dirty="0"/>
              <a:t>lab of Docker from </a:t>
            </a:r>
            <a:r>
              <a:rPr lang="en-US" sz="2000" dirty="0" err="1"/>
              <a:t>DevNet</a:t>
            </a:r>
            <a:r>
              <a:rPr lang="en-US" sz="20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it is installed</a:t>
            </a:r>
            <a:r>
              <a:rPr lang="en-US" sz="2000" dirty="0"/>
              <a:t>, then try some attacks with kali and atomic by mapping to CVE/MITRE. Use the list from the previous page list.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(Partially done!)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Have some more practical exp</a:t>
            </a:r>
            <a:r>
              <a:rPr lang="en-US" sz="2000" dirty="0"/>
              <a:t>erience with the Atomic red team.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DE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89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282574"/>
            <a:ext cx="8033538" cy="112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</a:rPr>
              <a:t>Vulmap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730250" lvl="4" indent="0">
              <a:lnSpc>
                <a:spcPct val="10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Which type of attack?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C0CBA-C656-0FF9-0FF5-13757650C9FA}"/>
              </a:ext>
            </a:extLst>
          </p:cNvPr>
          <p:cNvSpPr txBox="1"/>
          <p:nvPr/>
        </p:nvSpPr>
        <p:spPr>
          <a:xfrm>
            <a:off x="146650" y="1487322"/>
            <a:ext cx="85708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800" dirty="0" err="1"/>
              <a:t>Vulmap</a:t>
            </a:r>
            <a:r>
              <a:rPr lang="en-US" sz="1800" dirty="0"/>
              <a:t> is an </a:t>
            </a:r>
            <a:r>
              <a:rPr lang="en-US" sz="1800" dirty="0">
                <a:solidFill>
                  <a:srgbClr val="0070C0"/>
                </a:solidFill>
              </a:rPr>
              <a:t>open-source online local </a:t>
            </a:r>
            <a:r>
              <a:rPr lang="en-US" sz="1800" dirty="0"/>
              <a:t>vulnerability scanner project.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For</a:t>
            </a:r>
            <a:r>
              <a:rPr lang="en-US" dirty="0">
                <a:solidFill>
                  <a:srgbClr val="0070C0"/>
                </a:solidFill>
              </a:rPr>
              <a:t> Windows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Linux</a:t>
            </a:r>
            <a:r>
              <a:rPr lang="en-US" dirty="0"/>
              <a:t> operating systems.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The main idea is to get </a:t>
            </a:r>
            <a:r>
              <a:rPr lang="en-US" b="1" dirty="0"/>
              <a:t>real-time vulnerability </a:t>
            </a:r>
            <a:r>
              <a:rPr lang="en-US" dirty="0"/>
              <a:t>data from </a:t>
            </a:r>
            <a:r>
              <a:rPr lang="en-US" b="1" dirty="0"/>
              <a:t>Vulmon.com </a:t>
            </a:r>
            <a:r>
              <a:rPr lang="en-US" dirty="0"/>
              <a:t>(instead of relying on a local vulnerability database).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800" dirty="0"/>
              <a:t>Scripts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scan the </a:t>
            </a:r>
            <a:r>
              <a:rPr lang="en-US" b="1" dirty="0"/>
              <a:t>localhost</a:t>
            </a:r>
            <a:r>
              <a:rPr lang="en-US" dirty="0"/>
              <a:t> to gather </a:t>
            </a:r>
            <a:r>
              <a:rPr lang="en-US" b="1" dirty="0"/>
              <a:t>installed software information </a:t>
            </a:r>
            <a:r>
              <a:rPr lang="en-US" dirty="0"/>
              <a:t>and ask vulmon.com API if any vulnerabilities and exploits are related to installed software.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Even the </a:t>
            </a:r>
            <a:r>
              <a:rPr lang="en-US" b="1" dirty="0"/>
              <a:t>most recent vulnerabilities </a:t>
            </a:r>
            <a:r>
              <a:rPr lang="en-US" dirty="0"/>
              <a:t>can be detected.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Vulnerability assessment using scripts-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/>
              <a:t>Its exploit download feature aids </a:t>
            </a:r>
            <a:r>
              <a:rPr lang="en-US" b="1" dirty="0"/>
              <a:t>privilege escalation </a:t>
            </a:r>
            <a:r>
              <a:rPr lang="en-US" dirty="0"/>
              <a:t>processes or </a:t>
            </a:r>
            <a:r>
              <a:rPr lang="en-US" b="1" dirty="0"/>
              <a:t>DoS/DDoS </a:t>
            </a:r>
            <a:r>
              <a:rPr lang="en-US" dirty="0"/>
              <a:t>attacks by </a:t>
            </a:r>
            <a:r>
              <a:rPr lang="en-US" dirty="0" err="1"/>
              <a:t>Pentesters</a:t>
            </a:r>
            <a:r>
              <a:rPr lang="en-US" dirty="0"/>
              <a:t>/red teamers.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/>
              <a:t>Exploits can be downloaded with </a:t>
            </a:r>
            <a:r>
              <a:rPr lang="en-US" dirty="0" err="1"/>
              <a:t>Vulmap</a:t>
            </a:r>
            <a:r>
              <a:rPr lang="en-US" dirty="0"/>
              <a:t> from Exploit DB from the command prompt. (Only exploit ID is required)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625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282574"/>
            <a:ext cx="8033538" cy="112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</a:rPr>
              <a:t>Vulmap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730250" lvl="4" indent="0">
              <a:lnSpc>
                <a:spcPct val="10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What is Vulmon.com?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C0CBA-C656-0FF9-0FF5-13757650C9FA}"/>
              </a:ext>
            </a:extLst>
          </p:cNvPr>
          <p:cNvSpPr txBox="1"/>
          <p:nvPr/>
        </p:nvSpPr>
        <p:spPr>
          <a:xfrm>
            <a:off x="0" y="1285270"/>
            <a:ext cx="885551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bg2"/>
                </a:solidFill>
              </a:rPr>
              <a:t>Vulmap</a:t>
            </a:r>
            <a:r>
              <a:rPr lang="en-US" sz="1800" dirty="0">
                <a:solidFill>
                  <a:schemeClr val="bg2"/>
                </a:solidFill>
              </a:rPr>
              <a:t> is an open-source online local vulnerability scanner project.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For Windows and Linux operating systems.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The main idea is to get </a:t>
            </a:r>
            <a:r>
              <a:rPr lang="en-US" b="1" dirty="0">
                <a:solidFill>
                  <a:schemeClr val="bg2"/>
                </a:solidFill>
              </a:rPr>
              <a:t>real-time vulnerability </a:t>
            </a:r>
            <a:r>
              <a:rPr lang="en-US" dirty="0">
                <a:solidFill>
                  <a:schemeClr val="bg2"/>
                </a:solidFill>
              </a:rPr>
              <a:t>data from </a:t>
            </a:r>
            <a:r>
              <a:rPr lang="en-US" sz="2400" b="1" dirty="0"/>
              <a:t>Vulmon.com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(instead of relying on a local vulnerability database).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F67D6-9CD2-0EA7-7151-D590F69E1764}"/>
              </a:ext>
            </a:extLst>
          </p:cNvPr>
          <p:cNvSpPr/>
          <p:nvPr/>
        </p:nvSpPr>
        <p:spPr>
          <a:xfrm>
            <a:off x="472045" y="2841542"/>
            <a:ext cx="8199909" cy="282946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946E4-038A-BA13-51A6-8F31B5216D0E}"/>
              </a:ext>
            </a:extLst>
          </p:cNvPr>
          <p:cNvSpPr txBox="1"/>
          <p:nvPr/>
        </p:nvSpPr>
        <p:spPr>
          <a:xfrm>
            <a:off x="692207" y="2967487"/>
            <a:ext cx="78220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Vulmon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vulnerability search engine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vulnerability intelligence features by </a:t>
            </a:r>
            <a:r>
              <a:rPr lang="en-US" b="1" dirty="0"/>
              <a:t>Yavuz Atlas, </a:t>
            </a:r>
            <a:r>
              <a:rPr lang="en-US" dirty="0"/>
              <a:t>Cyber Security Specialist – </a:t>
            </a:r>
            <a:r>
              <a:rPr lang="en-US" dirty="0" err="1"/>
              <a:t>Pentester</a:t>
            </a:r>
            <a:r>
              <a:rPr lang="en-US" dirty="0"/>
              <a:t>, Turkey. (</a:t>
            </a:r>
            <a:r>
              <a:rPr lang="en-US" u="sng" dirty="0">
                <a:solidFill>
                  <a:srgbClr val="0070C0"/>
                </a:solidFill>
                <a:hlinkClick r:id="rId4"/>
              </a:rPr>
              <a:t>https://www.linkedin.com/in/yavuzatlas</a:t>
            </a:r>
            <a:r>
              <a:rPr lang="en-US" dirty="0">
                <a:solidFill>
                  <a:srgbClr val="0070C0"/>
                </a:solidFill>
                <a:hlinkClick r:id="rId4"/>
              </a:rPr>
              <a:t>/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conducts full-text searches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its database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 search everything related to vulnerabilities including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CVE 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vulnerability types, vendors, products, exploits, and operating systems.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simple and comprehensive, easy-to-use tool for cyber security researchers.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Link: </a:t>
            </a:r>
            <a:r>
              <a:rPr lang="en-US" sz="1600" u="sng" dirty="0">
                <a:solidFill>
                  <a:srgbClr val="0070C0"/>
                </a:solidFill>
                <a:hlinkClick r:id="rId5"/>
              </a:rPr>
              <a:t>https://vulmon.com/</a:t>
            </a:r>
            <a:endParaRPr lang="en-DE" sz="1600" u="sng" dirty="0" err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DA8D34A-06FF-933C-CB76-36D303D0A02D}"/>
              </a:ext>
            </a:extLst>
          </p:cNvPr>
          <p:cNvSpPr/>
          <p:nvPr/>
        </p:nvSpPr>
        <p:spPr>
          <a:xfrm>
            <a:off x="7082287" y="2286000"/>
            <a:ext cx="388962" cy="555542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896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282574"/>
            <a:ext cx="8033538" cy="112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</a:rPr>
              <a:t>Vulmap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730250" lvl="4" indent="0">
              <a:lnSpc>
                <a:spcPct val="10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Installation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C0CBA-C656-0FF9-0FF5-13757650C9FA}"/>
              </a:ext>
            </a:extLst>
          </p:cNvPr>
          <p:cNvSpPr txBox="1"/>
          <p:nvPr/>
        </p:nvSpPr>
        <p:spPr>
          <a:xfrm>
            <a:off x="146650" y="1406503"/>
            <a:ext cx="85708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 err="1"/>
              <a:t>Vulmap</a:t>
            </a:r>
            <a:r>
              <a:rPr lang="en-US" sz="1800" dirty="0"/>
              <a:t> in Linux: </a:t>
            </a:r>
            <a:r>
              <a:rPr lang="en-US" sz="1600" u="sng" dirty="0">
                <a:solidFill>
                  <a:srgbClr val="0070C0"/>
                </a:solidFill>
              </a:rPr>
              <a:t>https://github.com/vulmon/Vulmap/tree/master/Vulmap-Linux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31A48-3E3F-92C4-A239-E42178142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07" y="1811780"/>
            <a:ext cx="6636475" cy="48100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158FF5-2B6F-81C9-BC5F-9E4D22B3D243}"/>
              </a:ext>
            </a:extLst>
          </p:cNvPr>
          <p:cNvSpPr/>
          <p:nvPr/>
        </p:nvSpPr>
        <p:spPr>
          <a:xfrm>
            <a:off x="1552755" y="1811780"/>
            <a:ext cx="4295954" cy="13779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EC850-E6ED-BB44-5682-5463D726A24C}"/>
              </a:ext>
            </a:extLst>
          </p:cNvPr>
          <p:cNvSpPr/>
          <p:nvPr/>
        </p:nvSpPr>
        <p:spPr>
          <a:xfrm>
            <a:off x="2424023" y="2793476"/>
            <a:ext cx="2147977" cy="13779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86A6AE-C077-4B5B-9B87-D93256C45401}"/>
              </a:ext>
            </a:extLst>
          </p:cNvPr>
          <p:cNvSpPr/>
          <p:nvPr/>
        </p:nvSpPr>
        <p:spPr>
          <a:xfrm>
            <a:off x="1502434" y="3049015"/>
            <a:ext cx="1465053" cy="13779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222C8B-BBC3-B10C-C8BF-F070F8E4723F}"/>
              </a:ext>
            </a:extLst>
          </p:cNvPr>
          <p:cNvSpPr/>
          <p:nvPr/>
        </p:nvSpPr>
        <p:spPr>
          <a:xfrm>
            <a:off x="692207" y="5805577"/>
            <a:ext cx="6390080" cy="76984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FB9B4-5FD0-559A-B4C6-B7C9FBE9B176}"/>
              </a:ext>
            </a:extLst>
          </p:cNvPr>
          <p:cNvSpPr txBox="1"/>
          <p:nvPr/>
        </p:nvSpPr>
        <p:spPr>
          <a:xfrm>
            <a:off x="3498011" y="5251442"/>
            <a:ext cx="3406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Scanning result with CVE ID</a:t>
            </a:r>
            <a:endParaRPr lang="en-DE" sz="2000" dirty="0" err="1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EC9289B-6543-F24F-329F-9D9F057CDCF7}"/>
              </a:ext>
            </a:extLst>
          </p:cNvPr>
          <p:cNvSpPr/>
          <p:nvPr/>
        </p:nvSpPr>
        <p:spPr>
          <a:xfrm>
            <a:off x="4692770" y="5589917"/>
            <a:ext cx="310551" cy="215660"/>
          </a:xfrm>
          <a:prstGeom prst="downArrow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415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282574"/>
            <a:ext cx="8033538" cy="112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Docker</a:t>
            </a:r>
          </a:p>
          <a:p>
            <a:pPr marL="730250" lvl="4" indent="0">
              <a:lnSpc>
                <a:spcPct val="10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Installation using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</a:rPr>
              <a:t>DevNet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 lab 6.2.7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C0CBA-C656-0FF9-0FF5-13757650C9FA}"/>
              </a:ext>
            </a:extLst>
          </p:cNvPr>
          <p:cNvSpPr txBox="1"/>
          <p:nvPr/>
        </p:nvSpPr>
        <p:spPr>
          <a:xfrm>
            <a:off x="146650" y="1487322"/>
            <a:ext cx="85708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9939D-6783-E14A-CF1F-BC1EAF872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5" y="2111494"/>
            <a:ext cx="8997350" cy="21998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0E095F-27B6-C1E5-FE0D-D8BF306B02AF}"/>
              </a:ext>
            </a:extLst>
          </p:cNvPr>
          <p:cNvSpPr/>
          <p:nvPr/>
        </p:nvSpPr>
        <p:spPr>
          <a:xfrm>
            <a:off x="924465" y="2106758"/>
            <a:ext cx="3388743" cy="13779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F6458-8551-AB09-50B9-0CC4A821665E}"/>
              </a:ext>
            </a:extLst>
          </p:cNvPr>
          <p:cNvSpPr/>
          <p:nvPr/>
        </p:nvSpPr>
        <p:spPr>
          <a:xfrm>
            <a:off x="0" y="2721458"/>
            <a:ext cx="8505645" cy="13779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29DB51-B04B-B6E2-2DD5-92D3877514B2}"/>
              </a:ext>
            </a:extLst>
          </p:cNvPr>
          <p:cNvSpPr/>
          <p:nvPr/>
        </p:nvSpPr>
        <p:spPr>
          <a:xfrm>
            <a:off x="73325" y="3564239"/>
            <a:ext cx="5594230" cy="43451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3766C5-7A77-6613-370E-CB9A7463A726}"/>
              </a:ext>
            </a:extLst>
          </p:cNvPr>
          <p:cNvSpPr txBox="1"/>
          <p:nvPr/>
        </p:nvSpPr>
        <p:spPr>
          <a:xfrm>
            <a:off x="73325" y="4502989"/>
            <a:ext cx="8328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Docker installation is done in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DevAsc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VM.</a:t>
            </a:r>
            <a:endParaRPr lang="en-DE" sz="1600" dirty="0" err="1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08819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865</Words>
  <Application>Microsoft Office PowerPoint</Application>
  <PresentationFormat>On-screen Show (4:3)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Symbol</vt:lpstr>
      <vt:lpstr>Wingdings</vt:lpstr>
      <vt:lpstr>Masterfolien ohne Erklärung_4_3_neu</vt:lpstr>
      <vt:lpstr> Investigation of Vulnerabilities in Open RAN Implementations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Arnova Abdullah (aabdull1)</cp:lastModifiedBy>
  <cp:revision>104</cp:revision>
  <cp:lastPrinted>2018-03-07T15:14:31Z</cp:lastPrinted>
  <dcterms:created xsi:type="dcterms:W3CDTF">2016-10-18T12:05:04Z</dcterms:created>
  <dcterms:modified xsi:type="dcterms:W3CDTF">2023-01-21T21:46:35Z</dcterms:modified>
</cp:coreProperties>
</file>