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46738"/>
            <a:ext cx="8915399" cy="303064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“BOOK RECOMMENDATION SYSTEM”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1169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600" dirty="0" smtClean="0"/>
              <a:t> a project of </a:t>
            </a:r>
          </a:p>
          <a:p>
            <a:pPr algn="ctr"/>
            <a:r>
              <a:rPr lang="en-US" sz="7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MACHINE LEARNIN</a:t>
            </a:r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7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Used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Book Dataset (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Ten CSV Files</a:t>
            </a:r>
          </a:p>
          <a:p>
            <a:r>
              <a:rPr lang="en-US" dirty="0" smtClean="0"/>
              <a:t>Nine unique Features</a:t>
            </a:r>
          </a:p>
          <a:p>
            <a:r>
              <a:rPr lang="en-US" dirty="0" smtClean="0"/>
              <a:t>Shape of Dataset is (538282,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8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“DESCRIPTION BASE RECOMMENDATION SYSTEM”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Description column</a:t>
            </a:r>
          </a:p>
          <a:p>
            <a:r>
              <a:rPr lang="en-US" dirty="0" smtClean="0"/>
              <a:t>Clean Data </a:t>
            </a:r>
            <a:r>
              <a:rPr lang="en-US" sz="1600" dirty="0" smtClean="0"/>
              <a:t>( remove duplication, null values, stope words, punition, symbols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  <a:endParaRPr lang="en-US" dirty="0"/>
          </a:p>
          <a:p>
            <a:r>
              <a:rPr lang="en-US" dirty="0" smtClean="0"/>
              <a:t>Convert info Feature Vector Using TFIDF-</a:t>
            </a:r>
            <a:r>
              <a:rPr lang="en-US" dirty="0" err="1" smtClean="0"/>
              <a:t>Vectorizer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Feature Unigram, Bigram, Trigram</a:t>
            </a:r>
          </a:p>
          <a:p>
            <a:r>
              <a:rPr lang="en-US" dirty="0" smtClean="0"/>
              <a:t>Train Sigmoid-Kernel and Linear-Kernel</a:t>
            </a:r>
          </a:p>
          <a:p>
            <a:r>
              <a:rPr lang="en-US" dirty="0" smtClean="0"/>
              <a:t>Reduce The Model Size</a:t>
            </a:r>
          </a:p>
          <a:p>
            <a:r>
              <a:rPr lang="en-US" dirty="0" smtClean="0"/>
              <a:t>Save Trained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 AND REVIEW BASE”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smtClean="0"/>
              <a:t>Rating and Reviews </a:t>
            </a:r>
            <a:r>
              <a:rPr lang="en-US" dirty="0" smtClean="0"/>
              <a:t>columns</a:t>
            </a:r>
          </a:p>
          <a:p>
            <a:r>
              <a:rPr lang="en-US" dirty="0"/>
              <a:t>Convert Continues data in small </a:t>
            </a:r>
            <a:r>
              <a:rPr lang="en-US" dirty="0" smtClean="0"/>
              <a:t>Bins</a:t>
            </a:r>
            <a:endParaRPr lang="en-US" dirty="0"/>
          </a:p>
          <a:p>
            <a:r>
              <a:rPr lang="en-US" dirty="0" smtClean="0"/>
              <a:t>Convert </a:t>
            </a:r>
            <a:r>
              <a:rPr lang="en-US" dirty="0"/>
              <a:t>info Feature </a:t>
            </a:r>
            <a:r>
              <a:rPr lang="en-US" dirty="0" smtClean="0"/>
              <a:t>Vector </a:t>
            </a:r>
            <a:r>
              <a:rPr lang="en-US" dirty="0"/>
              <a:t>Using </a:t>
            </a:r>
            <a:r>
              <a:rPr lang="en-US" dirty="0" smtClean="0"/>
              <a:t>Min-Max-Scaler </a:t>
            </a:r>
            <a:endParaRPr lang="en-US" dirty="0"/>
          </a:p>
          <a:p>
            <a:r>
              <a:rPr lang="en-US" dirty="0" smtClean="0"/>
              <a:t>Find top Eleven Nearest Neighbors  </a:t>
            </a:r>
            <a:endParaRPr lang="en-US" dirty="0"/>
          </a:p>
          <a:p>
            <a:r>
              <a:rPr lang="en-US" dirty="0" smtClean="0"/>
              <a:t>Save </a:t>
            </a:r>
            <a:r>
              <a:rPr lang="en-US" dirty="0"/>
              <a:t>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“AUTHORS AND PUBLISHER BASE”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smtClean="0"/>
              <a:t>Author and Publishers </a:t>
            </a:r>
            <a:r>
              <a:rPr lang="en-US" dirty="0" smtClean="0"/>
              <a:t>columns</a:t>
            </a:r>
          </a:p>
          <a:p>
            <a:r>
              <a:rPr lang="en-US" dirty="0"/>
              <a:t>Clean Data ( remove duplication, null values, stope words, punition, symbols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Convert </a:t>
            </a:r>
            <a:r>
              <a:rPr lang="en-US" dirty="0"/>
              <a:t>info Feature </a:t>
            </a:r>
            <a:r>
              <a:rPr lang="en-US" dirty="0" smtClean="0"/>
              <a:t>Vector </a:t>
            </a:r>
            <a:r>
              <a:rPr lang="en-US" dirty="0"/>
              <a:t>Using TFIDF-</a:t>
            </a:r>
            <a:r>
              <a:rPr lang="en-US" dirty="0" err="1"/>
              <a:t>Vectorizer</a:t>
            </a:r>
            <a:r>
              <a:rPr lang="en-US" dirty="0"/>
              <a:t> </a:t>
            </a:r>
          </a:p>
          <a:p>
            <a:r>
              <a:rPr lang="en-US" dirty="0"/>
              <a:t>Feature </a:t>
            </a:r>
            <a:r>
              <a:rPr lang="en-US" dirty="0" smtClean="0"/>
              <a:t>char n-3 Gram </a:t>
            </a:r>
            <a:endParaRPr lang="en-US" dirty="0"/>
          </a:p>
          <a:p>
            <a:r>
              <a:rPr lang="en-US" dirty="0"/>
              <a:t>Train </a:t>
            </a:r>
            <a:r>
              <a:rPr lang="en-US" dirty="0" smtClean="0"/>
              <a:t>Linear-Kernel</a:t>
            </a:r>
            <a:endParaRPr lang="en-US" dirty="0"/>
          </a:p>
          <a:p>
            <a:r>
              <a:rPr lang="en-US" dirty="0"/>
              <a:t>Reduce The Model Size</a:t>
            </a:r>
          </a:p>
          <a:p>
            <a:r>
              <a:rPr lang="en-US" dirty="0"/>
              <a:t>Save 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“LOADING AND TESTING OF TRAIN MODELS”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Pickle Library </a:t>
            </a:r>
            <a:r>
              <a:rPr lang="en-US" dirty="0" smtClean="0"/>
              <a:t>to Save and Load Train Model</a:t>
            </a:r>
          </a:p>
          <a:p>
            <a:r>
              <a:rPr lang="en-US" dirty="0" smtClean="0"/>
              <a:t>Load All Trained Models</a:t>
            </a:r>
          </a:p>
          <a:p>
            <a:r>
              <a:rPr lang="en-US" dirty="0" smtClean="0"/>
              <a:t>Define Function To Find </a:t>
            </a:r>
            <a:r>
              <a:rPr lang="en-US" dirty="0" smtClean="0"/>
              <a:t>Prediction</a:t>
            </a:r>
            <a:endParaRPr lang="en-US" dirty="0" smtClean="0"/>
          </a:p>
          <a:p>
            <a:r>
              <a:rPr lang="en-US" dirty="0" smtClean="0"/>
              <a:t>Test All Models </a:t>
            </a:r>
          </a:p>
        </p:txBody>
      </p:sp>
    </p:spTree>
    <p:extLst>
      <p:ext uri="{BB962C8B-B14F-4D97-AF65-F5344CB8AC3E}">
        <p14:creationId xmlns:p14="http://schemas.microsoft.com/office/powerpoint/2010/main" val="314635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“Application Phase”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Flask For Generate Rest API</a:t>
            </a:r>
          </a:p>
          <a:p>
            <a:r>
              <a:rPr lang="en-US" dirty="0" smtClean="0"/>
              <a:t>Generate a Live API Link </a:t>
            </a:r>
          </a:p>
          <a:p>
            <a:r>
              <a:rPr lang="en-US" dirty="0" smtClean="0"/>
              <a:t>Build An Android Application for Recommendation System</a:t>
            </a:r>
          </a:p>
          <a:p>
            <a:r>
              <a:rPr lang="en-US" dirty="0" smtClean="0"/>
              <a:t>Select a Recommendation System </a:t>
            </a:r>
          </a:p>
          <a:p>
            <a:r>
              <a:rPr lang="en-US" dirty="0" smtClean="0"/>
              <a:t>Select a Book Than System will Recommend the Most Similar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4" y="292100"/>
            <a:ext cx="8057596" cy="6297266"/>
          </a:xfrm>
        </p:spPr>
      </p:pic>
    </p:spTree>
    <p:extLst>
      <p:ext uri="{BB962C8B-B14F-4D97-AF65-F5344CB8AC3E}">
        <p14:creationId xmlns:p14="http://schemas.microsoft.com/office/powerpoint/2010/main" val="105350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58" y="241300"/>
            <a:ext cx="8127242" cy="6383040"/>
          </a:xfrm>
        </p:spPr>
      </p:pic>
    </p:spTree>
    <p:extLst>
      <p:ext uri="{BB962C8B-B14F-4D97-AF65-F5344CB8AC3E}">
        <p14:creationId xmlns:p14="http://schemas.microsoft.com/office/powerpoint/2010/main" val="407942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“GROUP MEMBERS”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212212"/>
              </p:ext>
            </p:extLst>
          </p:nvPr>
        </p:nvGraphicFramePr>
        <p:xfrm>
          <a:off x="2589213" y="2133600"/>
          <a:ext cx="8915400" cy="41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44849817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8227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Abdullah </a:t>
                      </a: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Shahid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F2019027004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/>
                </a:tc>
                <a:extLst>
                  <a:ext uri="{0D108BD9-81ED-4DB2-BD59-A6C34878D82A}">
                    <a16:rowId xmlns:a16="http://schemas.microsoft.com/office/drawing/2014/main" val="359110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Muzamil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F2019027042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6718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Amina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Ashfaq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11980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Zirwa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Waqar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30317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Sidra Kalsoom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F2019027037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580" marR="86580" marT="43290" marB="43290" anchor="ctr"/>
                </a:tc>
                <a:extLst>
                  <a:ext uri="{0D108BD9-81ED-4DB2-BD59-A6C34878D82A}">
                    <a16:rowId xmlns:a16="http://schemas.microsoft.com/office/drawing/2014/main" val="116456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2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Recommendation System?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107"/>
            <a:ext cx="8915400" cy="51464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Preferences.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Filtering Technique.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Interested. 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Intelligence. 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 Problem.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17187"/>
            <a:ext cx="8911687" cy="8881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of Choices.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 Item.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Preferences.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“COLLABORATIVE FILTERING APPROACH”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of similar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taste.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“CONTENT-BASED APPROACH”</a:t>
            </a:r>
          </a:p>
          <a:p>
            <a:pPr lvl="0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user’s History.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“APPLICATIONS”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2615"/>
            <a:ext cx="8915400" cy="48416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Books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best Movies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Restaurants.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Home Items.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Cloths Online.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“OUR RECOMMENDATION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“A BOOK RECOMMENDATION SYSTEM”</a:t>
            </a:r>
          </a:p>
          <a:p>
            <a:pPr marL="0" indent="0" algn="ctr">
              <a:buNone/>
            </a:pP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30770" y="2932112"/>
            <a:ext cx="7479322" cy="29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0135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“Book Recommendation System”</a:t>
            </a:r>
            <a:br>
              <a:rPr lang="en-US" b="1" dirty="0" smtClean="0"/>
            </a:br>
            <a:r>
              <a:rPr lang="en-US" sz="2200" b="1" dirty="0" smtClean="0"/>
              <a:t>using</a:t>
            </a:r>
            <a:r>
              <a:rPr lang="en-US" sz="40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FILTERING APPROACH”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/>
              <a:t>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3909"/>
            <a:ext cx="8915400" cy="377762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Base Recommendation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And Review Base Recommendation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and Publisher Base Recommendation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144" cy="6858000"/>
          </a:xfrm>
        </p:spPr>
      </p:pic>
    </p:spTree>
    <p:extLst>
      <p:ext uri="{BB962C8B-B14F-4D97-AF65-F5344CB8AC3E}">
        <p14:creationId xmlns:p14="http://schemas.microsoft.com/office/powerpoint/2010/main" val="20162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389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Tahoma</vt:lpstr>
      <vt:lpstr>Times New Roman</vt:lpstr>
      <vt:lpstr>Wingdings 3</vt:lpstr>
      <vt:lpstr>Wisp</vt:lpstr>
      <vt:lpstr>“BOOK RECOMMENDATION SYSTEM”</vt:lpstr>
      <vt:lpstr>“GROUP MEMBERS”</vt:lpstr>
      <vt:lpstr>What is A Recommendation System?</vt:lpstr>
      <vt:lpstr>WHY?</vt:lpstr>
      <vt:lpstr>HOW?</vt:lpstr>
      <vt:lpstr>“APPLICATIONS” </vt:lpstr>
      <vt:lpstr>“OUR RECOMMENDATION SYSTEM”</vt:lpstr>
      <vt:lpstr>“Book Recommendation System” using  “COLLABORATING FILTERING APPROACH”    </vt:lpstr>
      <vt:lpstr>PowerPoint Presentation</vt:lpstr>
      <vt:lpstr>Used Dataset</vt:lpstr>
      <vt:lpstr>“DESCRIPTION BASE RECOMMENDATION SYSTEM” </vt:lpstr>
      <vt:lpstr>“RATING AND REVIEW BASE” </vt:lpstr>
      <vt:lpstr>“AUTHORS AND PUBLISHER BASE” </vt:lpstr>
      <vt:lpstr>“LOADING AND TESTING OF TRAIN MODELS”</vt:lpstr>
      <vt:lpstr>“Application Phase”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RECCOMENDATION SYSTEM</dc:title>
  <dc:creator>Shahzad Shah</dc:creator>
  <cp:lastModifiedBy>Abdullah Shahid</cp:lastModifiedBy>
  <cp:revision>101</cp:revision>
  <dcterms:created xsi:type="dcterms:W3CDTF">2021-06-13T17:33:16Z</dcterms:created>
  <dcterms:modified xsi:type="dcterms:W3CDTF">2021-06-14T12:30:42Z</dcterms:modified>
</cp:coreProperties>
</file>