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73" r:id="rId13"/>
    <p:sldId id="275" r:id="rId14"/>
    <p:sldId id="274" r:id="rId15"/>
    <p:sldId id="276" r:id="rId16"/>
    <p:sldId id="265" r:id="rId17"/>
    <p:sldId id="266" r:id="rId18"/>
    <p:sldId id="278" r:id="rId19"/>
    <p:sldId id="280" r:id="rId20"/>
    <p:sldId id="281" r:id="rId21"/>
    <p:sldId id="282" r:id="rId22"/>
    <p:sldId id="269" r:id="rId23"/>
    <p:sldId id="298" r:id="rId24"/>
    <p:sldId id="296" r:id="rId25"/>
    <p:sldId id="29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46738"/>
            <a:ext cx="8915399" cy="30306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“BOOK RECOMMENDATION SYSTEM”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1169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600" dirty="0" smtClean="0"/>
              <a:t> a project of </a:t>
            </a:r>
          </a:p>
          <a:p>
            <a:pPr algn="ctr"/>
            <a:r>
              <a:rPr lang="en-US" sz="7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MACHINE LEARNIN</a:t>
            </a:r>
            <a:r>
              <a:rPr lang="en-US" sz="7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7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Used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Book Dataset (Kaggle)</a:t>
            </a:r>
          </a:p>
          <a:p>
            <a:r>
              <a:rPr lang="en-US" dirty="0" smtClean="0"/>
              <a:t>Ten CSV Files</a:t>
            </a:r>
          </a:p>
          <a:p>
            <a:r>
              <a:rPr lang="en-US" dirty="0" smtClean="0"/>
              <a:t>Nine unique Features</a:t>
            </a:r>
          </a:p>
          <a:p>
            <a:r>
              <a:rPr lang="en-US" dirty="0" smtClean="0"/>
              <a:t>Shape of Dataset is (538282, 9)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06" y="4079653"/>
            <a:ext cx="8780765" cy="17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“DESCRIPTION BASE RECOMMENDATION SYSTEM”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Description column</a:t>
            </a:r>
          </a:p>
          <a:p>
            <a:r>
              <a:rPr lang="en-US" dirty="0" smtClean="0"/>
              <a:t>Clean Data </a:t>
            </a:r>
            <a:r>
              <a:rPr lang="en-US" sz="1600" dirty="0" smtClean="0"/>
              <a:t>( remove duplication, null values, stope words, punition, symbols etc.)</a:t>
            </a:r>
            <a:endParaRPr lang="en-US" dirty="0"/>
          </a:p>
          <a:p>
            <a:r>
              <a:rPr lang="en-US" dirty="0" smtClean="0"/>
              <a:t>Convert info Feature Vector Using TFIDF-Vectorizer </a:t>
            </a:r>
          </a:p>
          <a:p>
            <a:r>
              <a:rPr lang="en-US" dirty="0" smtClean="0"/>
              <a:t>Feature Unigram, Bigram, Trigram</a:t>
            </a:r>
          </a:p>
          <a:p>
            <a:r>
              <a:rPr lang="en-US" dirty="0" smtClean="0"/>
              <a:t>Train Sigmoid-Kernel and Linear-Kernel</a:t>
            </a:r>
          </a:p>
          <a:p>
            <a:r>
              <a:rPr lang="en-US" dirty="0" smtClean="0"/>
              <a:t>Reduce The Model Size</a:t>
            </a:r>
          </a:p>
          <a:p>
            <a:r>
              <a:rPr lang="en-US" dirty="0" smtClean="0"/>
              <a:t>Save Trained Model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Description </a:t>
            </a:r>
            <a:r>
              <a:rPr lang="en-US" dirty="0" smtClean="0"/>
              <a:t>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80" y="2925515"/>
            <a:ext cx="8915400" cy="2004416"/>
          </a:xfrm>
        </p:spPr>
      </p:pic>
    </p:spTree>
    <p:extLst>
      <p:ext uri="{BB962C8B-B14F-4D97-AF65-F5344CB8AC3E}">
        <p14:creationId xmlns:p14="http://schemas.microsoft.com/office/powerpoint/2010/main" val="23422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8" y="2808432"/>
            <a:ext cx="10726974" cy="2143578"/>
          </a:xfrm>
        </p:spPr>
      </p:pic>
    </p:spTree>
    <p:extLst>
      <p:ext uri="{BB962C8B-B14F-4D97-AF65-F5344CB8AC3E}">
        <p14:creationId xmlns:p14="http://schemas.microsoft.com/office/powerpoint/2010/main" val="275934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info Feature Vector Using </a:t>
            </a:r>
            <a:r>
              <a:rPr lang="en-US" dirty="0" smtClean="0"/>
              <a:t>TFIDF -</a:t>
            </a:r>
            <a:r>
              <a:rPr lang="en-US" dirty="0"/>
              <a:t>Vectorizer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/>
          <a:stretch/>
        </p:blipFill>
        <p:spPr>
          <a:xfrm>
            <a:off x="2161701" y="2624447"/>
            <a:ext cx="8915400" cy="3099443"/>
          </a:xfrm>
        </p:spPr>
      </p:pic>
      <p:sp>
        <p:nvSpPr>
          <p:cNvPr id="5" name="Rectangle 4"/>
          <p:cNvSpPr/>
          <p:nvPr/>
        </p:nvSpPr>
        <p:spPr>
          <a:xfrm>
            <a:off x="2223847" y="219930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Unigram</a:t>
            </a:r>
          </a:p>
        </p:txBody>
      </p:sp>
    </p:spTree>
    <p:extLst>
      <p:ext uri="{BB962C8B-B14F-4D97-AF65-F5344CB8AC3E}">
        <p14:creationId xmlns:p14="http://schemas.microsoft.com/office/powerpoint/2010/main" val="13094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Bigram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25" y="2248296"/>
            <a:ext cx="8915400" cy="2575079"/>
          </a:xfrm>
        </p:spPr>
      </p:pic>
    </p:spTree>
    <p:extLst>
      <p:ext uri="{BB962C8B-B14F-4D97-AF65-F5344CB8AC3E}">
        <p14:creationId xmlns:p14="http://schemas.microsoft.com/office/powerpoint/2010/main" val="286058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“RATING AND REVIEW BASE”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dirty="0" smtClean="0"/>
              <a:t>Rating and Reviews columns</a:t>
            </a:r>
          </a:p>
          <a:p>
            <a:r>
              <a:rPr lang="en-US" dirty="0"/>
              <a:t>Convert Continues data in small </a:t>
            </a:r>
            <a:r>
              <a:rPr lang="en-US" dirty="0" smtClean="0"/>
              <a:t>Bins</a:t>
            </a:r>
            <a:endParaRPr lang="en-US" dirty="0"/>
          </a:p>
          <a:p>
            <a:r>
              <a:rPr lang="en-US" dirty="0" smtClean="0"/>
              <a:t>Convert </a:t>
            </a:r>
            <a:r>
              <a:rPr lang="en-US" dirty="0"/>
              <a:t>info Feature </a:t>
            </a:r>
            <a:r>
              <a:rPr lang="en-US" dirty="0" smtClean="0"/>
              <a:t>Vector </a:t>
            </a:r>
            <a:r>
              <a:rPr lang="en-US" dirty="0"/>
              <a:t>Using </a:t>
            </a:r>
            <a:r>
              <a:rPr lang="en-US" dirty="0" smtClean="0"/>
              <a:t>Min-Max-Scaler </a:t>
            </a:r>
            <a:endParaRPr lang="en-US" dirty="0"/>
          </a:p>
          <a:p>
            <a:r>
              <a:rPr lang="en-US" dirty="0" smtClean="0"/>
              <a:t>Find top Eleven Nearest Neighbors  </a:t>
            </a:r>
            <a:endParaRPr lang="en-US" dirty="0"/>
          </a:p>
          <a:p>
            <a:r>
              <a:rPr lang="en-US" dirty="0" smtClean="0"/>
              <a:t>Save </a:t>
            </a:r>
            <a:r>
              <a:rPr lang="en-US" dirty="0"/>
              <a:t>Trained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62" y="3756477"/>
            <a:ext cx="5969238" cy="30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“AUTHORS AND PUBLISHER BASE”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dirty="0" smtClean="0"/>
              <a:t>Author and Publishers columns</a:t>
            </a:r>
            <a:endParaRPr lang="en-US" dirty="0"/>
          </a:p>
          <a:p>
            <a:r>
              <a:rPr lang="en-US" dirty="0"/>
              <a:t>Clean Data ( remove duplication, null values, </a:t>
            </a:r>
            <a:r>
              <a:rPr lang="en-US" dirty="0" smtClean="0"/>
              <a:t>stop words, </a:t>
            </a:r>
            <a:r>
              <a:rPr lang="en-US" dirty="0"/>
              <a:t>punition, symbols </a:t>
            </a:r>
            <a:r>
              <a:rPr lang="en-US" dirty="0" smtClean="0"/>
              <a:t>etc.)</a:t>
            </a:r>
            <a:endParaRPr lang="en-US" dirty="0"/>
          </a:p>
          <a:p>
            <a:r>
              <a:rPr lang="en-US" dirty="0" smtClean="0"/>
              <a:t>Feature char n-3 Gram </a:t>
            </a:r>
            <a:endParaRPr lang="en-US" dirty="0"/>
          </a:p>
          <a:p>
            <a:r>
              <a:rPr lang="en-US" dirty="0"/>
              <a:t>Train </a:t>
            </a:r>
            <a:r>
              <a:rPr lang="en-US" dirty="0" smtClean="0"/>
              <a:t>Linear-Kernel</a:t>
            </a:r>
            <a:endParaRPr lang="en-US" dirty="0"/>
          </a:p>
          <a:p>
            <a:r>
              <a:rPr lang="en-US" dirty="0"/>
              <a:t>Reduce The Model Size</a:t>
            </a:r>
          </a:p>
          <a:p>
            <a:r>
              <a:rPr lang="en-US" dirty="0"/>
              <a:t>Save Trained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Author and Publishers </a:t>
            </a:r>
            <a:r>
              <a:rPr lang="en-US" dirty="0" smtClean="0"/>
              <a:t>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954347"/>
            <a:ext cx="9272444" cy="4136756"/>
          </a:xfrm>
        </p:spPr>
      </p:pic>
    </p:spTree>
    <p:extLst>
      <p:ext uri="{BB962C8B-B14F-4D97-AF65-F5344CB8AC3E}">
        <p14:creationId xmlns:p14="http://schemas.microsoft.com/office/powerpoint/2010/main" val="225258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Author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" r="624"/>
          <a:stretch/>
        </p:blipFill>
        <p:spPr>
          <a:xfrm>
            <a:off x="2303813" y="1745673"/>
            <a:ext cx="9120249" cy="4436300"/>
          </a:xfrm>
        </p:spPr>
      </p:pic>
    </p:spTree>
    <p:extLst>
      <p:ext uri="{BB962C8B-B14F-4D97-AF65-F5344CB8AC3E}">
        <p14:creationId xmlns:p14="http://schemas.microsoft.com/office/powerpoint/2010/main" val="331820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“GROUP MEMBERS”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31043"/>
              </p:ext>
            </p:extLst>
          </p:nvPr>
        </p:nvGraphicFramePr>
        <p:xfrm>
          <a:off x="2589213" y="2133600"/>
          <a:ext cx="8915400" cy="41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44849817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082276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3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Abdullah </a:t>
                      </a: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Shahid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F2019027004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/>
                </a:tc>
                <a:extLst>
                  <a:ext uri="{0D108BD9-81ED-4DB2-BD59-A6C34878D82A}">
                    <a16:rowId xmlns:a16="http://schemas.microsoft.com/office/drawing/2014/main" val="359110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</a:t>
                      </a: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Muzammal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F2019027042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6718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Amina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Ashfaq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11980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Zirwa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Waqar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30317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Sidra Kalsoom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F2019027037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116456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Publisher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44" y="1953061"/>
            <a:ext cx="9034938" cy="4163078"/>
          </a:xfrm>
        </p:spPr>
      </p:pic>
    </p:spTree>
    <p:extLst>
      <p:ext uri="{BB962C8B-B14F-4D97-AF65-F5344CB8AC3E}">
        <p14:creationId xmlns:p14="http://schemas.microsoft.com/office/powerpoint/2010/main" val="344664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char n-3 Gram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8" y="1511762"/>
            <a:ext cx="8132414" cy="4285654"/>
          </a:xfrm>
        </p:spPr>
      </p:pic>
    </p:spTree>
    <p:extLst>
      <p:ext uri="{BB962C8B-B14F-4D97-AF65-F5344CB8AC3E}">
        <p14:creationId xmlns:p14="http://schemas.microsoft.com/office/powerpoint/2010/main" val="246348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“LOADING AND TESTING OF TRAIN MODELS”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Pickle Library to Save and Load Train Model</a:t>
            </a:r>
          </a:p>
          <a:p>
            <a:r>
              <a:rPr lang="en-US" dirty="0" smtClean="0"/>
              <a:t>Load All Trained Models</a:t>
            </a:r>
          </a:p>
          <a:p>
            <a:r>
              <a:rPr lang="en-US" dirty="0" smtClean="0"/>
              <a:t>Define Function To Find Prediction</a:t>
            </a:r>
          </a:p>
          <a:p>
            <a:r>
              <a:rPr lang="en-US" dirty="0" smtClean="0"/>
              <a:t>Test All Models </a:t>
            </a:r>
          </a:p>
        </p:txBody>
      </p:sp>
    </p:spTree>
    <p:extLst>
      <p:ext uri="{BB962C8B-B14F-4D97-AF65-F5344CB8AC3E}">
        <p14:creationId xmlns:p14="http://schemas.microsoft.com/office/powerpoint/2010/main" val="314635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9" y="0"/>
            <a:ext cx="11938281" cy="288689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2" y="2758711"/>
            <a:ext cx="11938281" cy="121112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2" y="3841659"/>
            <a:ext cx="11988271" cy="30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5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6" y="1508123"/>
            <a:ext cx="11970433" cy="4788173"/>
          </a:xfrm>
        </p:spPr>
      </p:pic>
    </p:spTree>
    <p:extLst>
      <p:ext uri="{BB962C8B-B14F-4D97-AF65-F5344CB8AC3E}">
        <p14:creationId xmlns:p14="http://schemas.microsoft.com/office/powerpoint/2010/main" val="387917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" y="1429776"/>
            <a:ext cx="11862062" cy="4814270"/>
          </a:xfrm>
        </p:spPr>
      </p:pic>
    </p:spTree>
    <p:extLst>
      <p:ext uri="{BB962C8B-B14F-4D97-AF65-F5344CB8AC3E}">
        <p14:creationId xmlns:p14="http://schemas.microsoft.com/office/powerpoint/2010/main" val="395570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All Models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02" y="2631881"/>
            <a:ext cx="8040222" cy="2781688"/>
          </a:xfrm>
        </p:spPr>
      </p:pic>
    </p:spTree>
    <p:extLst>
      <p:ext uri="{BB962C8B-B14F-4D97-AF65-F5344CB8AC3E}">
        <p14:creationId xmlns:p14="http://schemas.microsoft.com/office/powerpoint/2010/main" val="104326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77" y="1425399"/>
            <a:ext cx="9121587" cy="4444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9643" y="636600"/>
            <a:ext cx="401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“Application Phase”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2647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47" y="1649059"/>
            <a:ext cx="8439150" cy="4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9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4" y="1466850"/>
            <a:ext cx="8534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Recommendation System?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7107"/>
            <a:ext cx="8915400" cy="51464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Preferences.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Filtering Technique.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Interested. 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Intelligence. 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 Problem.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59" y="1709031"/>
            <a:ext cx="85439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6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23" y="1661937"/>
            <a:ext cx="7747177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77159" y="851090"/>
            <a:ext cx="554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Whitney SSm A"/>
              </a:rPr>
              <a:t>Alan Shreve Built </a:t>
            </a:r>
            <a:r>
              <a:rPr lang="en-US" sz="2800" dirty="0" err="1">
                <a:solidFill>
                  <a:srgbClr val="444444"/>
                </a:solidFill>
                <a:latin typeface="Whitney SSm A"/>
              </a:rPr>
              <a:t>ngrok</a:t>
            </a:r>
            <a:r>
              <a:rPr lang="en-US" sz="2800" dirty="0">
                <a:solidFill>
                  <a:srgbClr val="444444"/>
                </a:solidFill>
                <a:latin typeface="Whitney SSm A"/>
              </a:rPr>
              <a:t> Using Go</a:t>
            </a:r>
            <a:endParaRPr lang="en-US" sz="2800" b="0" i="0" dirty="0">
              <a:solidFill>
                <a:srgbClr val="444444"/>
              </a:solidFill>
              <a:effectLst/>
              <a:latin typeface="Whitney SSm A"/>
            </a:endParaRPr>
          </a:p>
        </p:txBody>
      </p:sp>
    </p:spTree>
    <p:extLst>
      <p:ext uri="{BB962C8B-B14F-4D97-AF65-F5344CB8AC3E}">
        <p14:creationId xmlns:p14="http://schemas.microsoft.com/office/powerpoint/2010/main" val="118440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27" y="745243"/>
            <a:ext cx="81915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5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44" y="936977"/>
            <a:ext cx="9289817" cy="51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7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2" y="609601"/>
            <a:ext cx="11477625" cy="54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“Application Phase”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Flask For Generate Rest API In Localhost</a:t>
            </a:r>
          </a:p>
          <a:p>
            <a:r>
              <a:rPr lang="en-US" dirty="0" smtClean="0"/>
              <a:t>Generate a Live API Link with </a:t>
            </a:r>
            <a:r>
              <a:rPr lang="en-US" dirty="0" err="1" smtClean="0"/>
              <a:t>ngrok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Build An Android Application for Recommendation System</a:t>
            </a:r>
          </a:p>
          <a:p>
            <a:r>
              <a:rPr lang="en-US" dirty="0" smtClean="0"/>
              <a:t>Select a Recommendation System </a:t>
            </a:r>
          </a:p>
          <a:p>
            <a:r>
              <a:rPr lang="en-US" dirty="0" smtClean="0"/>
              <a:t>Select a Book Than System will Recommend the Most Similar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04" y="292100"/>
            <a:ext cx="8057596" cy="6297266"/>
          </a:xfrm>
        </p:spPr>
      </p:pic>
    </p:spTree>
    <p:extLst>
      <p:ext uri="{BB962C8B-B14F-4D97-AF65-F5344CB8AC3E}">
        <p14:creationId xmlns:p14="http://schemas.microsoft.com/office/powerpoint/2010/main" val="2348116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58" y="241300"/>
            <a:ext cx="8127242" cy="6383040"/>
          </a:xfrm>
        </p:spPr>
      </p:pic>
    </p:spTree>
    <p:extLst>
      <p:ext uri="{BB962C8B-B14F-4D97-AF65-F5344CB8AC3E}">
        <p14:creationId xmlns:p14="http://schemas.microsoft.com/office/powerpoint/2010/main" val="274345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17187"/>
            <a:ext cx="8911687" cy="8881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 of Choices.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Item.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Preferences.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“COLLABORATIVE FILTERING APPROACH”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of similar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taste.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“CONTENT-BASED APPROACH”</a:t>
            </a:r>
          </a:p>
          <a:p>
            <a:pPr lvl="0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user’s History.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“APPLICATIONS”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2615"/>
            <a:ext cx="8915400" cy="48416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Books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best Movies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Restaurants.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Home Items.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Cloths Online.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“OUR RECOMMENDATION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“A BOOK RECOMMENDATION SYSTEM”</a:t>
            </a:r>
          </a:p>
          <a:p>
            <a:pPr marL="0" indent="0" algn="ctr">
              <a:buNone/>
            </a:pPr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30770" y="2932112"/>
            <a:ext cx="7479322" cy="29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0135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“Book Recommendation System”</a:t>
            </a:r>
            <a:br>
              <a:rPr lang="en-US" b="1" dirty="0" smtClean="0"/>
            </a:br>
            <a:r>
              <a:rPr lang="en-US" sz="2200" b="1" dirty="0" smtClean="0"/>
              <a:t>using</a:t>
            </a:r>
            <a:r>
              <a:rPr lang="en-US" sz="40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FILTERING APPROACH”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/>
              <a:t>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3909"/>
            <a:ext cx="8915400" cy="377762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Base Recommendation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And Review Base Recommendation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and Publisher Base Recommendation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144" cy="6858000"/>
          </a:xfrm>
        </p:spPr>
      </p:pic>
    </p:spTree>
    <p:extLst>
      <p:ext uri="{BB962C8B-B14F-4D97-AF65-F5344CB8AC3E}">
        <p14:creationId xmlns:p14="http://schemas.microsoft.com/office/powerpoint/2010/main" val="20162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Words>434</Words>
  <Application>Microsoft Office PowerPoint</Application>
  <PresentationFormat>Widescreen</PresentationFormat>
  <Paragraphs>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Gothic</vt:lpstr>
      <vt:lpstr>Tahoma</vt:lpstr>
      <vt:lpstr>Times New Roman</vt:lpstr>
      <vt:lpstr>Whitney SSm A</vt:lpstr>
      <vt:lpstr>Wingdings 3</vt:lpstr>
      <vt:lpstr>Wisp</vt:lpstr>
      <vt:lpstr>“BOOK RECOMMENDATION SYSTEM”</vt:lpstr>
      <vt:lpstr>“GROUP MEMBERS”</vt:lpstr>
      <vt:lpstr>What is A Recommendation System?</vt:lpstr>
      <vt:lpstr>WHY?</vt:lpstr>
      <vt:lpstr>HOW?</vt:lpstr>
      <vt:lpstr>“APPLICATIONS” </vt:lpstr>
      <vt:lpstr>“OUR RECOMMENDATION SYSTEM”</vt:lpstr>
      <vt:lpstr>“Book Recommendation System” using  “COLLABORATING FILTERING APPROACH”    </vt:lpstr>
      <vt:lpstr>PowerPoint Presentation</vt:lpstr>
      <vt:lpstr>Used Dataset</vt:lpstr>
      <vt:lpstr>“DESCRIPTION BASE RECOMMENDATION SYSTEM” </vt:lpstr>
      <vt:lpstr>Work on Description column</vt:lpstr>
      <vt:lpstr>Clean Data</vt:lpstr>
      <vt:lpstr>Convert info Feature Vector Using TFIDF -Vectorizer </vt:lpstr>
      <vt:lpstr>Feature Bigram</vt:lpstr>
      <vt:lpstr>“RATING AND REVIEW BASE” </vt:lpstr>
      <vt:lpstr>“AUTHORS AND PUBLISHER BASE” </vt:lpstr>
      <vt:lpstr>Work on Author and Publishers columns</vt:lpstr>
      <vt:lpstr>View Author Data</vt:lpstr>
      <vt:lpstr>View Publisher Data</vt:lpstr>
      <vt:lpstr>Feature char n-3 Gram </vt:lpstr>
      <vt:lpstr>“LOADING AND TESTING OF TRAIN MODELS”</vt:lpstr>
      <vt:lpstr>PowerPoint Presentation</vt:lpstr>
      <vt:lpstr>PowerPoint Presentation</vt:lpstr>
      <vt:lpstr>PowerPoint Presentation</vt:lpstr>
      <vt:lpstr>Test All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“Application Phase”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RECCOMENDATION SYSTEM</dc:title>
  <dc:creator>Shahzad Shah</dc:creator>
  <cp:lastModifiedBy>Abdullah Shahid</cp:lastModifiedBy>
  <cp:revision>112</cp:revision>
  <dcterms:created xsi:type="dcterms:W3CDTF">2021-06-13T17:33:16Z</dcterms:created>
  <dcterms:modified xsi:type="dcterms:W3CDTF">2021-06-14T12:30:31Z</dcterms:modified>
</cp:coreProperties>
</file>