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8" r:id="rId2"/>
  </p:sldMasterIdLst>
  <p:notesMasterIdLst>
    <p:notesMasterId r:id="rId10"/>
  </p:notesMasterIdLst>
  <p:handoutMasterIdLst>
    <p:handoutMasterId r:id="rId11"/>
  </p:handoutMasterIdLst>
  <p:sldIdLst>
    <p:sldId id="338" r:id="rId3"/>
    <p:sldId id="316" r:id="rId4"/>
    <p:sldId id="332" r:id="rId5"/>
    <p:sldId id="325" r:id="rId6"/>
    <p:sldId id="333" r:id="rId7"/>
    <p:sldId id="337" r:id="rId8"/>
    <p:sldId id="334" r:id="rId9"/>
  </p:sldIdLst>
  <p:sldSz cx="9144000" cy="6858000" type="letter"/>
  <p:notesSz cx="7315200" cy="96012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8023"/>
    <a:srgbClr val="CF1126"/>
    <a:srgbClr val="C32330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900" autoAdjust="0"/>
    <p:restoredTop sz="99498" autoAdjust="0"/>
  </p:normalViewPr>
  <p:slideViewPr>
    <p:cSldViewPr snapToGrid="0" showGuides="1">
      <p:cViewPr>
        <p:scale>
          <a:sx n="100" d="100"/>
          <a:sy n="100" d="100"/>
        </p:scale>
        <p:origin x="-264" y="-60"/>
      </p:cViewPr>
      <p:guideLst>
        <p:guide orient="horz" pos="468"/>
        <p:guide pos="12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-257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 smtClean="0"/>
            </a:lvl1pPr>
          </a:lstStyle>
          <a:p>
            <a:pPr>
              <a:defRPr/>
            </a:pPr>
            <a:fld id="{9DED1789-5A20-4B62-8FFD-7AF0A3F67171}" type="datetimeFigureOut">
              <a:rPr lang="en-CA"/>
              <a:pPr>
                <a:defRPr/>
              </a:pPr>
              <a:t>14/04/2014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34C85FC-66FB-45CD-A764-C7D36C5061A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728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6AA3E6-87BF-43CD-8B65-CF790B0BA5E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43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AA3E6-87BF-43CD-8B65-CF790B0BA5EB}" type="slidenum">
              <a:rPr lang="en-CA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CA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Title 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982166" y="2325110"/>
            <a:ext cx="4171807" cy="327016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24" name="Title 12"/>
          <p:cNvSpPr>
            <a:spLocks noGrp="1"/>
          </p:cNvSpPr>
          <p:nvPr>
            <p:ph type="title"/>
          </p:nvPr>
        </p:nvSpPr>
        <p:spPr>
          <a:xfrm>
            <a:off x="2035175" y="1389054"/>
            <a:ext cx="5020991" cy="645116"/>
          </a:xfrm>
        </p:spPr>
        <p:txBody>
          <a:bodyPr>
            <a:normAutofit/>
          </a:bodyPr>
          <a:lstStyle>
            <a:lvl1pPr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5" name="Line 9"/>
          <p:cNvSpPr>
            <a:spLocks noChangeShapeType="1"/>
          </p:cNvSpPr>
          <p:nvPr userDrawn="1"/>
        </p:nvSpPr>
        <p:spPr bwMode="auto">
          <a:xfrm flipV="1">
            <a:off x="2051960" y="2203442"/>
            <a:ext cx="4180839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6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8" name="Date Placeholder 11"/>
          <p:cNvSpPr>
            <a:spLocks noGrp="1"/>
          </p:cNvSpPr>
          <p:nvPr>
            <p:ph type="dt" sz="half" idx="2"/>
          </p:nvPr>
        </p:nvSpPr>
        <p:spPr>
          <a:xfrm>
            <a:off x="5486400" y="6435947"/>
            <a:ext cx="1447800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12" name="Round Single Corner Rectangle 11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7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pic>
        <p:nvPicPr>
          <p:cNvPr id="13" name="Picture 12" descr="new 5 truck image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096072"/>
            <a:ext cx="9144000" cy="29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3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MS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55838" y="6435947"/>
            <a:ext cx="220663" cy="201168"/>
          </a:xfrm>
        </p:spPr>
        <p:txBody>
          <a:bodyPr/>
          <a:lstStyle/>
          <a:p>
            <a:fld id="{DCC04EF1-A3F8-43C5-8377-46C8C320A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027583" y="523875"/>
            <a:ext cx="6751292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681328" y="1253219"/>
            <a:ext cx="4206875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 flipV="1">
            <a:off x="2032000" y="1096962"/>
            <a:ext cx="6751495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2"/>
          </p:nvPr>
        </p:nvSpPr>
        <p:spPr>
          <a:xfrm>
            <a:off x="311423" y="1256532"/>
            <a:ext cx="4206875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6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55838" y="6435947"/>
            <a:ext cx="220663" cy="201168"/>
          </a:xfrm>
        </p:spPr>
        <p:txBody>
          <a:bodyPr/>
          <a:lstStyle/>
          <a:p>
            <a:fld id="{DCC04EF1-A3F8-43C5-8377-46C8C320A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0436" y="523875"/>
            <a:ext cx="8058439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A" dirty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711200" y="1253219"/>
            <a:ext cx="8067675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714376" y="1100138"/>
            <a:ext cx="80486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- 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75CF-8235-486D-A6E0-9E89223C363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962353" y="3015173"/>
            <a:ext cx="4898796" cy="665163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2000" b="0" baseline="0">
                <a:solidFill>
                  <a:schemeClr val="bg1">
                    <a:lumMod val="50000"/>
                  </a:schemeClr>
                </a:solidFill>
                <a:latin typeface="Palatino Linotype" pitchFamily="18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pic>
        <p:nvPicPr>
          <p:cNvPr id="2" name="Picture 1" descr="03_halfLargeTruck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1999"/>
            <a:ext cx="2442029" cy="585118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955576" y="2329729"/>
            <a:ext cx="4904569" cy="556635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0912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- 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75CF-8235-486D-A6E0-9E89223C363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2028669" y="1862138"/>
            <a:ext cx="6928005" cy="4529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11679" y="1392698"/>
            <a:ext cx="70408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4641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MS - 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75CF-8235-486D-A6E0-9E89223C363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011679" y="1392698"/>
            <a:ext cx="70408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8091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- 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75CF-8235-486D-A6E0-9E89223C363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62275" y="3019425"/>
            <a:ext cx="5994400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section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itle 12"/>
          <p:cNvSpPr>
            <a:spLocks noGrp="1"/>
          </p:cNvSpPr>
          <p:nvPr>
            <p:ph type="title"/>
          </p:nvPr>
        </p:nvSpPr>
        <p:spPr>
          <a:xfrm>
            <a:off x="2955576" y="2329729"/>
            <a:ext cx="4904569" cy="556635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3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FMS Basic Layou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22703" y="868385"/>
            <a:ext cx="6954610" cy="55663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6213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862138"/>
            <a:ext cx="4308476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1414" y="6611215"/>
            <a:ext cx="2895600" cy="246785"/>
          </a:xfrm>
        </p:spPr>
        <p:txBody>
          <a:bodyPr/>
          <a:lstStyle/>
          <a:p>
            <a:endParaRPr lang="en-CA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8950" y="6613524"/>
            <a:ext cx="2133600" cy="244476"/>
          </a:xfrm>
        </p:spPr>
        <p:txBody>
          <a:bodyPr/>
          <a:lstStyle/>
          <a:p>
            <a:fld id="{CC7F75CF-8235-486D-A6E0-9E89223C363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11679" y="1392698"/>
            <a:ext cx="70408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363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- Chart Layout with summary text b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75CF-8235-486D-A6E0-9E89223C363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2024970" y="1862138"/>
            <a:ext cx="6931705" cy="363061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CA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026557" y="5613400"/>
            <a:ext cx="6912656" cy="752475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 etc.</a:t>
            </a:r>
            <a:endParaRPr lang="en-CA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11679" y="1420834"/>
            <a:ext cx="70760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83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- 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75CF-8235-486D-A6E0-9E89223C363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8" descr="Perfectw.ti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657601"/>
            <a:ext cx="914400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960513" y="3015173"/>
            <a:ext cx="4898796" cy="665163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Palatino Linotype" pitchFamily="18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0" name="Title 12"/>
          <p:cNvSpPr>
            <a:spLocks noGrp="1"/>
          </p:cNvSpPr>
          <p:nvPr>
            <p:ph type="title"/>
          </p:nvPr>
        </p:nvSpPr>
        <p:spPr>
          <a:xfrm>
            <a:off x="2955576" y="2329729"/>
            <a:ext cx="4904569" cy="556635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1898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- 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1946644" y="5410200"/>
            <a:ext cx="7197356" cy="1447801"/>
            <a:chOff x="2667000" y="5016500"/>
            <a:chExt cx="6477000" cy="1378857"/>
          </a:xfrm>
        </p:grpSpPr>
        <p:pic>
          <p:nvPicPr>
            <p:cNvPr id="7" name="Picture 14" descr="bc_ryderhq.jpg"/>
            <p:cNvPicPr>
              <a:picLocks noChangeAspect="1"/>
            </p:cNvPicPr>
            <p:nvPr userDrawn="1"/>
          </p:nvPicPr>
          <p:blipFill rotWithShape="1">
            <a:blip r:embed="rId2" cstate="email"/>
            <a:srcRect/>
            <a:stretch/>
          </p:blipFill>
          <p:spPr bwMode="auto">
            <a:xfrm>
              <a:off x="2735240" y="5079469"/>
              <a:ext cx="6399761" cy="1315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 userDrawn="1"/>
          </p:nvSpPr>
          <p:spPr bwMode="auto">
            <a:xfrm>
              <a:off x="7362825" y="5052994"/>
              <a:ext cx="1781175" cy="2507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 bwMode="auto">
            <a:xfrm>
              <a:off x="2667000" y="5026020"/>
              <a:ext cx="1781175" cy="3141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 bwMode="auto">
            <a:xfrm>
              <a:off x="4367213" y="5016500"/>
              <a:ext cx="3022600" cy="1348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11215"/>
            <a:ext cx="1981200" cy="246785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7F75CF-8235-486D-A6E0-9E89223C363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962356" y="3015173"/>
            <a:ext cx="4898796" cy="665163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Palatino Linotype" pitchFamily="18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2955576" y="2329729"/>
            <a:ext cx="4904569" cy="556635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09307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Title P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5486400" y="6435947"/>
            <a:ext cx="1447800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14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920853" y="3352428"/>
            <a:ext cx="3318707" cy="327016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1931812" y="2525713"/>
            <a:ext cx="3408671" cy="645116"/>
          </a:xfrm>
        </p:spPr>
        <p:txBody>
          <a:bodyPr>
            <a:normAutofit/>
          </a:bodyPr>
          <a:lstStyle>
            <a:lvl1pPr>
              <a:defRPr sz="2400" b="1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 flipV="1">
            <a:off x="1999058" y="3274436"/>
            <a:ext cx="3408707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03220" y="3808093"/>
            <a:ext cx="3486484" cy="2503963"/>
            <a:chOff x="4800600" y="2361427"/>
            <a:chExt cx="4262120" cy="3061018"/>
          </a:xfrm>
        </p:grpSpPr>
        <p:pic>
          <p:nvPicPr>
            <p:cNvPr id="20" name="Picture 19" descr="_--=TrucksInfront-of-HQ.jp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0600" y="2405380"/>
              <a:ext cx="4262120" cy="3017065"/>
            </a:xfrm>
            <a:prstGeom prst="rect">
              <a:avLst/>
            </a:prstGeom>
          </p:spPr>
        </p:pic>
        <p:sp>
          <p:nvSpPr>
            <p:cNvPr id="26" name="Rounded Rectangle 4"/>
            <p:cNvSpPr/>
            <p:nvPr userDrawn="1"/>
          </p:nvSpPr>
          <p:spPr>
            <a:xfrm>
              <a:off x="5026652" y="2361427"/>
              <a:ext cx="3779727" cy="2288779"/>
            </a:xfrm>
            <a:custGeom>
              <a:avLst/>
              <a:gdLst>
                <a:gd name="connsiteX0" fmla="*/ 0 w 3679568"/>
                <a:gd name="connsiteY0" fmla="*/ 223126 h 2739081"/>
                <a:gd name="connsiteX1" fmla="*/ 223126 w 3679568"/>
                <a:gd name="connsiteY1" fmla="*/ 0 h 2739081"/>
                <a:gd name="connsiteX2" fmla="*/ 3456442 w 3679568"/>
                <a:gd name="connsiteY2" fmla="*/ 0 h 2739081"/>
                <a:gd name="connsiteX3" fmla="*/ 3679568 w 3679568"/>
                <a:gd name="connsiteY3" fmla="*/ 223126 h 2739081"/>
                <a:gd name="connsiteX4" fmla="*/ 3679568 w 3679568"/>
                <a:gd name="connsiteY4" fmla="*/ 2515955 h 2739081"/>
                <a:gd name="connsiteX5" fmla="*/ 3456442 w 3679568"/>
                <a:gd name="connsiteY5" fmla="*/ 2739081 h 2739081"/>
                <a:gd name="connsiteX6" fmla="*/ 223126 w 3679568"/>
                <a:gd name="connsiteY6" fmla="*/ 2739081 h 2739081"/>
                <a:gd name="connsiteX7" fmla="*/ 0 w 3679568"/>
                <a:gd name="connsiteY7" fmla="*/ 2515955 h 2739081"/>
                <a:gd name="connsiteX8" fmla="*/ 0 w 3679568"/>
                <a:gd name="connsiteY8" fmla="*/ 223126 h 2739081"/>
                <a:gd name="connsiteX0" fmla="*/ 321161 w 4000729"/>
                <a:gd name="connsiteY0" fmla="*/ 223126 h 2739081"/>
                <a:gd name="connsiteX1" fmla="*/ 544287 w 4000729"/>
                <a:gd name="connsiteY1" fmla="*/ 0 h 2739081"/>
                <a:gd name="connsiteX2" fmla="*/ 3777603 w 4000729"/>
                <a:gd name="connsiteY2" fmla="*/ 0 h 2739081"/>
                <a:gd name="connsiteX3" fmla="*/ 4000729 w 4000729"/>
                <a:gd name="connsiteY3" fmla="*/ 223126 h 2739081"/>
                <a:gd name="connsiteX4" fmla="*/ 4000729 w 4000729"/>
                <a:gd name="connsiteY4" fmla="*/ 2515955 h 2739081"/>
                <a:gd name="connsiteX5" fmla="*/ 3777603 w 4000729"/>
                <a:gd name="connsiteY5" fmla="*/ 2739081 h 2739081"/>
                <a:gd name="connsiteX6" fmla="*/ 22557 w 4000729"/>
                <a:gd name="connsiteY6" fmla="*/ 2725351 h 2739081"/>
                <a:gd name="connsiteX7" fmla="*/ 321161 w 4000729"/>
                <a:gd name="connsiteY7" fmla="*/ 2515955 h 2739081"/>
                <a:gd name="connsiteX8" fmla="*/ 321161 w 4000729"/>
                <a:gd name="connsiteY8" fmla="*/ 223126 h 2739081"/>
                <a:gd name="connsiteX0" fmla="*/ 320860 w 4000428"/>
                <a:gd name="connsiteY0" fmla="*/ 223126 h 2739081"/>
                <a:gd name="connsiteX1" fmla="*/ 543986 w 4000428"/>
                <a:gd name="connsiteY1" fmla="*/ 0 h 2739081"/>
                <a:gd name="connsiteX2" fmla="*/ 3777302 w 4000428"/>
                <a:gd name="connsiteY2" fmla="*/ 0 h 2739081"/>
                <a:gd name="connsiteX3" fmla="*/ 4000428 w 4000428"/>
                <a:gd name="connsiteY3" fmla="*/ 223126 h 2739081"/>
                <a:gd name="connsiteX4" fmla="*/ 4000428 w 4000428"/>
                <a:gd name="connsiteY4" fmla="*/ 2515955 h 2739081"/>
                <a:gd name="connsiteX5" fmla="*/ 3777302 w 4000428"/>
                <a:gd name="connsiteY5" fmla="*/ 2739081 h 2739081"/>
                <a:gd name="connsiteX6" fmla="*/ 22256 w 4000428"/>
                <a:gd name="connsiteY6" fmla="*/ 2725351 h 2739081"/>
                <a:gd name="connsiteX7" fmla="*/ 327725 w 4000428"/>
                <a:gd name="connsiteY7" fmla="*/ 1554874 h 2739081"/>
                <a:gd name="connsiteX8" fmla="*/ 320860 w 4000428"/>
                <a:gd name="connsiteY8" fmla="*/ 223126 h 2739081"/>
                <a:gd name="connsiteX0" fmla="*/ 320860 w 4000428"/>
                <a:gd name="connsiteY0" fmla="*/ 223126 h 2739081"/>
                <a:gd name="connsiteX1" fmla="*/ 543986 w 4000428"/>
                <a:gd name="connsiteY1" fmla="*/ 0 h 2739081"/>
                <a:gd name="connsiteX2" fmla="*/ 3777302 w 4000428"/>
                <a:gd name="connsiteY2" fmla="*/ 0 h 2739081"/>
                <a:gd name="connsiteX3" fmla="*/ 4000428 w 4000428"/>
                <a:gd name="connsiteY3" fmla="*/ 223126 h 2739081"/>
                <a:gd name="connsiteX4" fmla="*/ 3972969 w 4000428"/>
                <a:gd name="connsiteY4" fmla="*/ 1918712 h 2739081"/>
                <a:gd name="connsiteX5" fmla="*/ 3777302 w 4000428"/>
                <a:gd name="connsiteY5" fmla="*/ 2739081 h 2739081"/>
                <a:gd name="connsiteX6" fmla="*/ 22256 w 4000428"/>
                <a:gd name="connsiteY6" fmla="*/ 2725351 h 2739081"/>
                <a:gd name="connsiteX7" fmla="*/ 327725 w 4000428"/>
                <a:gd name="connsiteY7" fmla="*/ 1554874 h 2739081"/>
                <a:gd name="connsiteX8" fmla="*/ 320860 w 4000428"/>
                <a:gd name="connsiteY8" fmla="*/ 223126 h 2739081"/>
                <a:gd name="connsiteX0" fmla="*/ 320860 w 4333620"/>
                <a:gd name="connsiteY0" fmla="*/ 223126 h 2752811"/>
                <a:gd name="connsiteX1" fmla="*/ 543986 w 4333620"/>
                <a:gd name="connsiteY1" fmla="*/ 0 h 2752811"/>
                <a:gd name="connsiteX2" fmla="*/ 3777302 w 4333620"/>
                <a:gd name="connsiteY2" fmla="*/ 0 h 2752811"/>
                <a:gd name="connsiteX3" fmla="*/ 4000428 w 4333620"/>
                <a:gd name="connsiteY3" fmla="*/ 223126 h 2752811"/>
                <a:gd name="connsiteX4" fmla="*/ 3972969 w 4333620"/>
                <a:gd name="connsiteY4" fmla="*/ 1918712 h 2752811"/>
                <a:gd name="connsiteX5" fmla="*/ 4312762 w 4333620"/>
                <a:gd name="connsiteY5" fmla="*/ 2752811 h 2752811"/>
                <a:gd name="connsiteX6" fmla="*/ 22256 w 4333620"/>
                <a:gd name="connsiteY6" fmla="*/ 2725351 h 2752811"/>
                <a:gd name="connsiteX7" fmla="*/ 327725 w 4333620"/>
                <a:gd name="connsiteY7" fmla="*/ 1554874 h 2752811"/>
                <a:gd name="connsiteX8" fmla="*/ 320860 w 4333620"/>
                <a:gd name="connsiteY8" fmla="*/ 223126 h 2752811"/>
                <a:gd name="connsiteX0" fmla="*/ 320860 w 4335017"/>
                <a:gd name="connsiteY0" fmla="*/ 223126 h 2752811"/>
                <a:gd name="connsiteX1" fmla="*/ 543986 w 4335017"/>
                <a:gd name="connsiteY1" fmla="*/ 0 h 2752811"/>
                <a:gd name="connsiteX2" fmla="*/ 3777302 w 4335017"/>
                <a:gd name="connsiteY2" fmla="*/ 0 h 2752811"/>
                <a:gd name="connsiteX3" fmla="*/ 4000428 w 4335017"/>
                <a:gd name="connsiteY3" fmla="*/ 223126 h 2752811"/>
                <a:gd name="connsiteX4" fmla="*/ 4007293 w 4335017"/>
                <a:gd name="connsiteY4" fmla="*/ 1918712 h 2752811"/>
                <a:gd name="connsiteX5" fmla="*/ 4312762 w 4335017"/>
                <a:gd name="connsiteY5" fmla="*/ 2752811 h 2752811"/>
                <a:gd name="connsiteX6" fmla="*/ 22256 w 4335017"/>
                <a:gd name="connsiteY6" fmla="*/ 2725351 h 2752811"/>
                <a:gd name="connsiteX7" fmla="*/ 327725 w 4335017"/>
                <a:gd name="connsiteY7" fmla="*/ 1554874 h 2752811"/>
                <a:gd name="connsiteX8" fmla="*/ 320860 w 4335017"/>
                <a:gd name="connsiteY8" fmla="*/ 223126 h 2752811"/>
                <a:gd name="connsiteX0" fmla="*/ 558059 w 4572216"/>
                <a:gd name="connsiteY0" fmla="*/ 223126 h 2752811"/>
                <a:gd name="connsiteX1" fmla="*/ 781185 w 4572216"/>
                <a:gd name="connsiteY1" fmla="*/ 0 h 2752811"/>
                <a:gd name="connsiteX2" fmla="*/ 4014501 w 4572216"/>
                <a:gd name="connsiteY2" fmla="*/ 0 h 2752811"/>
                <a:gd name="connsiteX3" fmla="*/ 4237627 w 4572216"/>
                <a:gd name="connsiteY3" fmla="*/ 223126 h 2752811"/>
                <a:gd name="connsiteX4" fmla="*/ 4244492 w 4572216"/>
                <a:gd name="connsiteY4" fmla="*/ 1918712 h 2752811"/>
                <a:gd name="connsiteX5" fmla="*/ 4549961 w 4572216"/>
                <a:gd name="connsiteY5" fmla="*/ 2752811 h 2752811"/>
                <a:gd name="connsiteX6" fmla="*/ 259455 w 4572216"/>
                <a:gd name="connsiteY6" fmla="*/ 2725351 h 2752811"/>
                <a:gd name="connsiteX7" fmla="*/ 564924 w 4572216"/>
                <a:gd name="connsiteY7" fmla="*/ 1554874 h 2752811"/>
                <a:gd name="connsiteX8" fmla="*/ 558059 w 4572216"/>
                <a:gd name="connsiteY8" fmla="*/ 223126 h 2752811"/>
                <a:gd name="connsiteX0" fmla="*/ 558059 w 4691328"/>
                <a:gd name="connsiteY0" fmla="*/ 223126 h 2753003"/>
                <a:gd name="connsiteX1" fmla="*/ 781185 w 4691328"/>
                <a:gd name="connsiteY1" fmla="*/ 0 h 2753003"/>
                <a:gd name="connsiteX2" fmla="*/ 4014501 w 4691328"/>
                <a:gd name="connsiteY2" fmla="*/ 0 h 2753003"/>
                <a:gd name="connsiteX3" fmla="*/ 4237627 w 4691328"/>
                <a:gd name="connsiteY3" fmla="*/ 223126 h 2753003"/>
                <a:gd name="connsiteX4" fmla="*/ 4244492 w 4691328"/>
                <a:gd name="connsiteY4" fmla="*/ 1918712 h 2753003"/>
                <a:gd name="connsiteX5" fmla="*/ 4549961 w 4691328"/>
                <a:gd name="connsiteY5" fmla="*/ 2752811 h 2753003"/>
                <a:gd name="connsiteX6" fmla="*/ 259455 w 4691328"/>
                <a:gd name="connsiteY6" fmla="*/ 2725351 h 2753003"/>
                <a:gd name="connsiteX7" fmla="*/ 564924 w 4691328"/>
                <a:gd name="connsiteY7" fmla="*/ 1554874 h 2753003"/>
                <a:gd name="connsiteX8" fmla="*/ 558059 w 4691328"/>
                <a:gd name="connsiteY8" fmla="*/ 223126 h 2753003"/>
                <a:gd name="connsiteX0" fmla="*/ 800458 w 4933727"/>
                <a:gd name="connsiteY0" fmla="*/ 223126 h 2989851"/>
                <a:gd name="connsiteX1" fmla="*/ 1023584 w 4933727"/>
                <a:gd name="connsiteY1" fmla="*/ 0 h 2989851"/>
                <a:gd name="connsiteX2" fmla="*/ 4256900 w 4933727"/>
                <a:gd name="connsiteY2" fmla="*/ 0 h 2989851"/>
                <a:gd name="connsiteX3" fmla="*/ 4480026 w 4933727"/>
                <a:gd name="connsiteY3" fmla="*/ 223126 h 2989851"/>
                <a:gd name="connsiteX4" fmla="*/ 4486891 w 4933727"/>
                <a:gd name="connsiteY4" fmla="*/ 1918712 h 2989851"/>
                <a:gd name="connsiteX5" fmla="*/ 4792360 w 4933727"/>
                <a:gd name="connsiteY5" fmla="*/ 2752811 h 2989851"/>
                <a:gd name="connsiteX6" fmla="*/ 501854 w 4933727"/>
                <a:gd name="connsiteY6" fmla="*/ 2725351 h 2989851"/>
                <a:gd name="connsiteX7" fmla="*/ 807323 w 4933727"/>
                <a:gd name="connsiteY7" fmla="*/ 1554874 h 2989851"/>
                <a:gd name="connsiteX8" fmla="*/ 800458 w 4933727"/>
                <a:gd name="connsiteY8" fmla="*/ 223126 h 2989851"/>
                <a:gd name="connsiteX0" fmla="*/ 0 w 4202892"/>
                <a:gd name="connsiteY0" fmla="*/ 223126 h 2756200"/>
                <a:gd name="connsiteX1" fmla="*/ 223126 w 4202892"/>
                <a:gd name="connsiteY1" fmla="*/ 0 h 2756200"/>
                <a:gd name="connsiteX2" fmla="*/ 3456442 w 4202892"/>
                <a:gd name="connsiteY2" fmla="*/ 0 h 2756200"/>
                <a:gd name="connsiteX3" fmla="*/ 3679568 w 4202892"/>
                <a:gd name="connsiteY3" fmla="*/ 223126 h 2756200"/>
                <a:gd name="connsiteX4" fmla="*/ 3686433 w 4202892"/>
                <a:gd name="connsiteY4" fmla="*/ 1918712 h 2756200"/>
                <a:gd name="connsiteX5" fmla="*/ 3991902 w 4202892"/>
                <a:gd name="connsiteY5" fmla="*/ 2752811 h 2756200"/>
                <a:gd name="connsiteX6" fmla="*/ 6865 w 4202892"/>
                <a:gd name="connsiteY6" fmla="*/ 1554874 h 2756200"/>
                <a:gd name="connsiteX7" fmla="*/ 0 w 4202892"/>
                <a:gd name="connsiteY7" fmla="*/ 223126 h 2756200"/>
                <a:gd name="connsiteX0" fmla="*/ 0 w 3686433"/>
                <a:gd name="connsiteY0" fmla="*/ 223126 h 1995322"/>
                <a:gd name="connsiteX1" fmla="*/ 223126 w 3686433"/>
                <a:gd name="connsiteY1" fmla="*/ 0 h 1995322"/>
                <a:gd name="connsiteX2" fmla="*/ 3456442 w 3686433"/>
                <a:gd name="connsiteY2" fmla="*/ 0 h 1995322"/>
                <a:gd name="connsiteX3" fmla="*/ 3679568 w 3686433"/>
                <a:gd name="connsiteY3" fmla="*/ 223126 h 1995322"/>
                <a:gd name="connsiteX4" fmla="*/ 3686433 w 3686433"/>
                <a:gd name="connsiteY4" fmla="*/ 1918712 h 1995322"/>
                <a:gd name="connsiteX5" fmla="*/ 6865 w 3686433"/>
                <a:gd name="connsiteY5" fmla="*/ 1554874 h 1995322"/>
                <a:gd name="connsiteX6" fmla="*/ 0 w 3686433"/>
                <a:gd name="connsiteY6" fmla="*/ 223126 h 1995322"/>
                <a:gd name="connsiteX0" fmla="*/ 3686433 w 3777873"/>
                <a:gd name="connsiteY0" fmla="*/ 1918712 h 2010152"/>
                <a:gd name="connsiteX1" fmla="*/ 6865 w 3777873"/>
                <a:gd name="connsiteY1" fmla="*/ 1554874 h 2010152"/>
                <a:gd name="connsiteX2" fmla="*/ 0 w 3777873"/>
                <a:gd name="connsiteY2" fmla="*/ 223126 h 2010152"/>
                <a:gd name="connsiteX3" fmla="*/ 223126 w 3777873"/>
                <a:gd name="connsiteY3" fmla="*/ 0 h 2010152"/>
                <a:gd name="connsiteX4" fmla="*/ 3456442 w 3777873"/>
                <a:gd name="connsiteY4" fmla="*/ 0 h 2010152"/>
                <a:gd name="connsiteX5" fmla="*/ 3679568 w 3777873"/>
                <a:gd name="connsiteY5" fmla="*/ 223126 h 2010152"/>
                <a:gd name="connsiteX6" fmla="*/ 3777873 w 3777873"/>
                <a:gd name="connsiteY6" fmla="*/ 2010152 h 2010152"/>
                <a:gd name="connsiteX0" fmla="*/ 6865 w 3777873"/>
                <a:gd name="connsiteY0" fmla="*/ 1554874 h 2010152"/>
                <a:gd name="connsiteX1" fmla="*/ 0 w 3777873"/>
                <a:gd name="connsiteY1" fmla="*/ 223126 h 2010152"/>
                <a:gd name="connsiteX2" fmla="*/ 223126 w 3777873"/>
                <a:gd name="connsiteY2" fmla="*/ 0 h 2010152"/>
                <a:gd name="connsiteX3" fmla="*/ 3456442 w 3777873"/>
                <a:gd name="connsiteY3" fmla="*/ 0 h 2010152"/>
                <a:gd name="connsiteX4" fmla="*/ 3679568 w 3777873"/>
                <a:gd name="connsiteY4" fmla="*/ 223126 h 2010152"/>
                <a:gd name="connsiteX5" fmla="*/ 3777873 w 3777873"/>
                <a:gd name="connsiteY5" fmla="*/ 2010152 h 2010152"/>
                <a:gd name="connsiteX0" fmla="*/ 6865 w 3695494"/>
                <a:gd name="connsiteY0" fmla="*/ 1554874 h 1886585"/>
                <a:gd name="connsiteX1" fmla="*/ 0 w 3695494"/>
                <a:gd name="connsiteY1" fmla="*/ 223126 h 1886585"/>
                <a:gd name="connsiteX2" fmla="*/ 223126 w 3695494"/>
                <a:gd name="connsiteY2" fmla="*/ 0 h 1886585"/>
                <a:gd name="connsiteX3" fmla="*/ 3456442 w 3695494"/>
                <a:gd name="connsiteY3" fmla="*/ 0 h 1886585"/>
                <a:gd name="connsiteX4" fmla="*/ 3679568 w 3695494"/>
                <a:gd name="connsiteY4" fmla="*/ 223126 h 1886585"/>
                <a:gd name="connsiteX5" fmla="*/ 3695494 w 3695494"/>
                <a:gd name="connsiteY5" fmla="*/ 1886585 h 1886585"/>
                <a:gd name="connsiteX0" fmla="*/ 6865 w 3695494"/>
                <a:gd name="connsiteY0" fmla="*/ 1554874 h 1886585"/>
                <a:gd name="connsiteX1" fmla="*/ 0 w 3695494"/>
                <a:gd name="connsiteY1" fmla="*/ 223126 h 1886585"/>
                <a:gd name="connsiteX2" fmla="*/ 223126 w 3695494"/>
                <a:gd name="connsiteY2" fmla="*/ 0 h 1886585"/>
                <a:gd name="connsiteX3" fmla="*/ 3456442 w 3695494"/>
                <a:gd name="connsiteY3" fmla="*/ 0 h 1886585"/>
                <a:gd name="connsiteX4" fmla="*/ 3679568 w 3695494"/>
                <a:gd name="connsiteY4" fmla="*/ 223126 h 1886585"/>
                <a:gd name="connsiteX5" fmla="*/ 3695494 w 3695494"/>
                <a:gd name="connsiteY5" fmla="*/ 1886585 h 1886585"/>
                <a:gd name="connsiteX0" fmla="*/ 6865 w 3771008"/>
                <a:gd name="connsiteY0" fmla="*/ 1554874 h 1872855"/>
                <a:gd name="connsiteX1" fmla="*/ 0 w 3771008"/>
                <a:gd name="connsiteY1" fmla="*/ 223126 h 1872855"/>
                <a:gd name="connsiteX2" fmla="*/ 223126 w 3771008"/>
                <a:gd name="connsiteY2" fmla="*/ 0 h 1872855"/>
                <a:gd name="connsiteX3" fmla="*/ 3456442 w 3771008"/>
                <a:gd name="connsiteY3" fmla="*/ 0 h 1872855"/>
                <a:gd name="connsiteX4" fmla="*/ 3679568 w 3771008"/>
                <a:gd name="connsiteY4" fmla="*/ 223126 h 1872855"/>
                <a:gd name="connsiteX5" fmla="*/ 3771008 w 3771008"/>
                <a:gd name="connsiteY5" fmla="*/ 1872855 h 1872855"/>
                <a:gd name="connsiteX0" fmla="*/ 6865 w 3771008"/>
                <a:gd name="connsiteY0" fmla="*/ 1554874 h 1872855"/>
                <a:gd name="connsiteX1" fmla="*/ 0 w 3771008"/>
                <a:gd name="connsiteY1" fmla="*/ 223126 h 1872855"/>
                <a:gd name="connsiteX2" fmla="*/ 223126 w 3771008"/>
                <a:gd name="connsiteY2" fmla="*/ 0 h 1872855"/>
                <a:gd name="connsiteX3" fmla="*/ 3456442 w 3771008"/>
                <a:gd name="connsiteY3" fmla="*/ 0 h 1872855"/>
                <a:gd name="connsiteX4" fmla="*/ 3755082 w 3771008"/>
                <a:gd name="connsiteY4" fmla="*/ 223126 h 1872855"/>
                <a:gd name="connsiteX5" fmla="*/ 3771008 w 3771008"/>
                <a:gd name="connsiteY5" fmla="*/ 1872855 h 1872855"/>
                <a:gd name="connsiteX0" fmla="*/ 6865 w 3771008"/>
                <a:gd name="connsiteY0" fmla="*/ 1561739 h 1879720"/>
                <a:gd name="connsiteX1" fmla="*/ 0 w 3771008"/>
                <a:gd name="connsiteY1" fmla="*/ 229991 h 1879720"/>
                <a:gd name="connsiteX2" fmla="*/ 223126 w 3771008"/>
                <a:gd name="connsiteY2" fmla="*/ 6865 h 1879720"/>
                <a:gd name="connsiteX3" fmla="*/ 3518226 w 3771008"/>
                <a:gd name="connsiteY3" fmla="*/ 0 h 1879720"/>
                <a:gd name="connsiteX4" fmla="*/ 3755082 w 3771008"/>
                <a:gd name="connsiteY4" fmla="*/ 229991 h 1879720"/>
                <a:gd name="connsiteX5" fmla="*/ 3771008 w 3771008"/>
                <a:gd name="connsiteY5" fmla="*/ 1879720 h 1879720"/>
                <a:gd name="connsiteX0" fmla="*/ 6865 w 3771008"/>
                <a:gd name="connsiteY0" fmla="*/ 1561739 h 1879720"/>
                <a:gd name="connsiteX1" fmla="*/ 0 w 3771008"/>
                <a:gd name="connsiteY1" fmla="*/ 229991 h 1879720"/>
                <a:gd name="connsiteX2" fmla="*/ 223126 w 3771008"/>
                <a:gd name="connsiteY2" fmla="*/ 6865 h 1879720"/>
                <a:gd name="connsiteX3" fmla="*/ 3549976 w 3771008"/>
                <a:gd name="connsiteY3" fmla="*/ 0 h 1879720"/>
                <a:gd name="connsiteX4" fmla="*/ 3755082 w 3771008"/>
                <a:gd name="connsiteY4" fmla="*/ 229991 h 1879720"/>
                <a:gd name="connsiteX5" fmla="*/ 3771008 w 3771008"/>
                <a:gd name="connsiteY5" fmla="*/ 1879720 h 1879720"/>
                <a:gd name="connsiteX0" fmla="*/ 6865 w 3783708"/>
                <a:gd name="connsiteY0" fmla="*/ 1561739 h 1876545"/>
                <a:gd name="connsiteX1" fmla="*/ 0 w 3783708"/>
                <a:gd name="connsiteY1" fmla="*/ 229991 h 1876545"/>
                <a:gd name="connsiteX2" fmla="*/ 223126 w 3783708"/>
                <a:gd name="connsiteY2" fmla="*/ 6865 h 1876545"/>
                <a:gd name="connsiteX3" fmla="*/ 3549976 w 3783708"/>
                <a:gd name="connsiteY3" fmla="*/ 0 h 1876545"/>
                <a:gd name="connsiteX4" fmla="*/ 3755082 w 3783708"/>
                <a:gd name="connsiteY4" fmla="*/ 229991 h 1876545"/>
                <a:gd name="connsiteX5" fmla="*/ 3783708 w 3783708"/>
                <a:gd name="connsiteY5" fmla="*/ 1876545 h 1876545"/>
                <a:gd name="connsiteX0" fmla="*/ 6865 w 3783708"/>
                <a:gd name="connsiteY0" fmla="*/ 1561739 h 1876545"/>
                <a:gd name="connsiteX1" fmla="*/ 0 w 3783708"/>
                <a:gd name="connsiteY1" fmla="*/ 229991 h 1876545"/>
                <a:gd name="connsiteX2" fmla="*/ 223126 w 3783708"/>
                <a:gd name="connsiteY2" fmla="*/ 6865 h 1876545"/>
                <a:gd name="connsiteX3" fmla="*/ 3549976 w 3783708"/>
                <a:gd name="connsiteY3" fmla="*/ 0 h 1876545"/>
                <a:gd name="connsiteX4" fmla="*/ 3774132 w 3783708"/>
                <a:gd name="connsiteY4" fmla="*/ 229991 h 1876545"/>
                <a:gd name="connsiteX5" fmla="*/ 3783708 w 3783708"/>
                <a:gd name="connsiteY5" fmla="*/ 1876545 h 1876545"/>
                <a:gd name="connsiteX0" fmla="*/ 6865 w 3783708"/>
                <a:gd name="connsiteY0" fmla="*/ 1561739 h 1876545"/>
                <a:gd name="connsiteX1" fmla="*/ 0 w 3783708"/>
                <a:gd name="connsiteY1" fmla="*/ 229991 h 1876545"/>
                <a:gd name="connsiteX2" fmla="*/ 223126 w 3783708"/>
                <a:gd name="connsiteY2" fmla="*/ 6865 h 1876545"/>
                <a:gd name="connsiteX3" fmla="*/ 3524576 w 3783708"/>
                <a:gd name="connsiteY3" fmla="*/ 0 h 1876545"/>
                <a:gd name="connsiteX4" fmla="*/ 3774132 w 3783708"/>
                <a:gd name="connsiteY4" fmla="*/ 229991 h 1876545"/>
                <a:gd name="connsiteX5" fmla="*/ 3783708 w 3783708"/>
                <a:gd name="connsiteY5" fmla="*/ 1876545 h 1876545"/>
                <a:gd name="connsiteX0" fmla="*/ 6865 w 3783708"/>
                <a:gd name="connsiteY0" fmla="*/ 2192506 h 2192506"/>
                <a:gd name="connsiteX1" fmla="*/ 0 w 3783708"/>
                <a:gd name="connsiteY1" fmla="*/ 229991 h 2192506"/>
                <a:gd name="connsiteX2" fmla="*/ 223126 w 3783708"/>
                <a:gd name="connsiteY2" fmla="*/ 6865 h 2192506"/>
                <a:gd name="connsiteX3" fmla="*/ 3524576 w 3783708"/>
                <a:gd name="connsiteY3" fmla="*/ 0 h 2192506"/>
                <a:gd name="connsiteX4" fmla="*/ 3774132 w 3783708"/>
                <a:gd name="connsiteY4" fmla="*/ 229991 h 2192506"/>
                <a:gd name="connsiteX5" fmla="*/ 3783708 w 3783708"/>
                <a:gd name="connsiteY5" fmla="*/ 1876545 h 2192506"/>
                <a:gd name="connsiteX0" fmla="*/ 6865 w 3787942"/>
                <a:gd name="connsiteY0" fmla="*/ 2192506 h 2278711"/>
                <a:gd name="connsiteX1" fmla="*/ 0 w 3787942"/>
                <a:gd name="connsiteY1" fmla="*/ 229991 h 2278711"/>
                <a:gd name="connsiteX2" fmla="*/ 223126 w 3787942"/>
                <a:gd name="connsiteY2" fmla="*/ 6865 h 2278711"/>
                <a:gd name="connsiteX3" fmla="*/ 3524576 w 3787942"/>
                <a:gd name="connsiteY3" fmla="*/ 0 h 2278711"/>
                <a:gd name="connsiteX4" fmla="*/ 3774132 w 3787942"/>
                <a:gd name="connsiteY4" fmla="*/ 229991 h 2278711"/>
                <a:gd name="connsiteX5" fmla="*/ 3787942 w 3787942"/>
                <a:gd name="connsiteY5" fmla="*/ 2278711 h 2278711"/>
                <a:gd name="connsiteX0" fmla="*/ 6865 w 3787942"/>
                <a:gd name="connsiteY0" fmla="*/ 2185641 h 2271846"/>
                <a:gd name="connsiteX1" fmla="*/ 0 w 3787942"/>
                <a:gd name="connsiteY1" fmla="*/ 223126 h 2271846"/>
                <a:gd name="connsiteX2" fmla="*/ 223126 w 3787942"/>
                <a:gd name="connsiteY2" fmla="*/ 0 h 2271846"/>
                <a:gd name="connsiteX3" fmla="*/ 3524576 w 3787942"/>
                <a:gd name="connsiteY3" fmla="*/ 17716 h 2271846"/>
                <a:gd name="connsiteX4" fmla="*/ 3774132 w 3787942"/>
                <a:gd name="connsiteY4" fmla="*/ 223126 h 2271846"/>
                <a:gd name="connsiteX5" fmla="*/ 3787942 w 3787942"/>
                <a:gd name="connsiteY5" fmla="*/ 2271846 h 2271846"/>
                <a:gd name="connsiteX0" fmla="*/ 6865 w 3787942"/>
                <a:gd name="connsiteY0" fmla="*/ 2185641 h 2271846"/>
                <a:gd name="connsiteX1" fmla="*/ 0 w 3787942"/>
                <a:gd name="connsiteY1" fmla="*/ 223126 h 2271846"/>
                <a:gd name="connsiteX2" fmla="*/ 223126 w 3787942"/>
                <a:gd name="connsiteY2" fmla="*/ 0 h 2271846"/>
                <a:gd name="connsiteX3" fmla="*/ 3524576 w 3787942"/>
                <a:gd name="connsiteY3" fmla="*/ 1328 h 2271846"/>
                <a:gd name="connsiteX4" fmla="*/ 3774132 w 3787942"/>
                <a:gd name="connsiteY4" fmla="*/ 223126 h 2271846"/>
                <a:gd name="connsiteX5" fmla="*/ 3787942 w 3787942"/>
                <a:gd name="connsiteY5" fmla="*/ 2271846 h 2271846"/>
                <a:gd name="connsiteX0" fmla="*/ 6865 w 3787942"/>
                <a:gd name="connsiteY0" fmla="*/ 2185641 h 2271846"/>
                <a:gd name="connsiteX1" fmla="*/ 0 w 3787942"/>
                <a:gd name="connsiteY1" fmla="*/ 223126 h 2271846"/>
                <a:gd name="connsiteX2" fmla="*/ 261226 w 3787942"/>
                <a:gd name="connsiteY2" fmla="*/ 0 h 2271846"/>
                <a:gd name="connsiteX3" fmla="*/ 3524576 w 3787942"/>
                <a:gd name="connsiteY3" fmla="*/ 1328 h 2271846"/>
                <a:gd name="connsiteX4" fmla="*/ 3774132 w 3787942"/>
                <a:gd name="connsiteY4" fmla="*/ 223126 h 2271846"/>
                <a:gd name="connsiteX5" fmla="*/ 3787942 w 3787942"/>
                <a:gd name="connsiteY5" fmla="*/ 2271846 h 2271846"/>
                <a:gd name="connsiteX0" fmla="*/ 6865 w 3787942"/>
                <a:gd name="connsiteY0" fmla="*/ 2185641 h 2271846"/>
                <a:gd name="connsiteX1" fmla="*/ 0 w 3787942"/>
                <a:gd name="connsiteY1" fmla="*/ 223126 h 2271846"/>
                <a:gd name="connsiteX2" fmla="*/ 201960 w 3787942"/>
                <a:gd name="connsiteY2" fmla="*/ 0 h 2271846"/>
                <a:gd name="connsiteX3" fmla="*/ 3524576 w 3787942"/>
                <a:gd name="connsiteY3" fmla="*/ 1328 h 2271846"/>
                <a:gd name="connsiteX4" fmla="*/ 3774132 w 3787942"/>
                <a:gd name="connsiteY4" fmla="*/ 223126 h 2271846"/>
                <a:gd name="connsiteX5" fmla="*/ 3787942 w 3787942"/>
                <a:gd name="connsiteY5" fmla="*/ 2271846 h 2271846"/>
                <a:gd name="connsiteX0" fmla="*/ 6865 w 3787942"/>
                <a:gd name="connsiteY0" fmla="*/ 2185641 h 2271846"/>
                <a:gd name="connsiteX1" fmla="*/ 0 w 3787942"/>
                <a:gd name="connsiteY1" fmla="*/ 223126 h 2271846"/>
                <a:gd name="connsiteX2" fmla="*/ 201960 w 3787942"/>
                <a:gd name="connsiteY2" fmla="*/ 0 h 2271846"/>
                <a:gd name="connsiteX3" fmla="*/ 3558443 w 3787942"/>
                <a:gd name="connsiteY3" fmla="*/ 1328 h 2271846"/>
                <a:gd name="connsiteX4" fmla="*/ 3774132 w 3787942"/>
                <a:gd name="connsiteY4" fmla="*/ 223126 h 2271846"/>
                <a:gd name="connsiteX5" fmla="*/ 3787942 w 3787942"/>
                <a:gd name="connsiteY5" fmla="*/ 2271846 h 2271846"/>
                <a:gd name="connsiteX0" fmla="*/ 6865 w 3787942"/>
                <a:gd name="connsiteY0" fmla="*/ 2185641 h 2242212"/>
                <a:gd name="connsiteX1" fmla="*/ 0 w 3787942"/>
                <a:gd name="connsiteY1" fmla="*/ 223126 h 2242212"/>
                <a:gd name="connsiteX2" fmla="*/ 201960 w 3787942"/>
                <a:gd name="connsiteY2" fmla="*/ 0 h 2242212"/>
                <a:gd name="connsiteX3" fmla="*/ 3558443 w 3787942"/>
                <a:gd name="connsiteY3" fmla="*/ 1328 h 2242212"/>
                <a:gd name="connsiteX4" fmla="*/ 3774132 w 3787942"/>
                <a:gd name="connsiteY4" fmla="*/ 223126 h 2242212"/>
                <a:gd name="connsiteX5" fmla="*/ 3787942 w 3787942"/>
                <a:gd name="connsiteY5" fmla="*/ 2242212 h 2242212"/>
                <a:gd name="connsiteX0" fmla="*/ 6865 w 3788041"/>
                <a:gd name="connsiteY0" fmla="*/ 2185641 h 2242212"/>
                <a:gd name="connsiteX1" fmla="*/ 0 w 3788041"/>
                <a:gd name="connsiteY1" fmla="*/ 223126 h 2242212"/>
                <a:gd name="connsiteX2" fmla="*/ 201960 w 3788041"/>
                <a:gd name="connsiteY2" fmla="*/ 0 h 2242212"/>
                <a:gd name="connsiteX3" fmla="*/ 3558443 w 3788041"/>
                <a:gd name="connsiteY3" fmla="*/ 1328 h 2242212"/>
                <a:gd name="connsiteX4" fmla="*/ 3774132 w 3788041"/>
                <a:gd name="connsiteY4" fmla="*/ 223126 h 2242212"/>
                <a:gd name="connsiteX5" fmla="*/ 3787942 w 3788041"/>
                <a:gd name="connsiteY5" fmla="*/ 2242212 h 2242212"/>
                <a:gd name="connsiteX0" fmla="*/ 6865 w 3779727"/>
                <a:gd name="connsiteY0" fmla="*/ 2185641 h 2225279"/>
                <a:gd name="connsiteX1" fmla="*/ 0 w 3779727"/>
                <a:gd name="connsiteY1" fmla="*/ 223126 h 2225279"/>
                <a:gd name="connsiteX2" fmla="*/ 201960 w 3779727"/>
                <a:gd name="connsiteY2" fmla="*/ 0 h 2225279"/>
                <a:gd name="connsiteX3" fmla="*/ 3558443 w 3779727"/>
                <a:gd name="connsiteY3" fmla="*/ 1328 h 2225279"/>
                <a:gd name="connsiteX4" fmla="*/ 3774132 w 3779727"/>
                <a:gd name="connsiteY4" fmla="*/ 223126 h 2225279"/>
                <a:gd name="connsiteX5" fmla="*/ 3779475 w 3779727"/>
                <a:gd name="connsiteY5" fmla="*/ 2225279 h 2225279"/>
                <a:gd name="connsiteX0" fmla="*/ 6865 w 3779727"/>
                <a:gd name="connsiteY0" fmla="*/ 2185641 h 2288779"/>
                <a:gd name="connsiteX1" fmla="*/ 0 w 3779727"/>
                <a:gd name="connsiteY1" fmla="*/ 223126 h 2288779"/>
                <a:gd name="connsiteX2" fmla="*/ 201960 w 3779727"/>
                <a:gd name="connsiteY2" fmla="*/ 0 h 2288779"/>
                <a:gd name="connsiteX3" fmla="*/ 3558443 w 3779727"/>
                <a:gd name="connsiteY3" fmla="*/ 1328 h 2288779"/>
                <a:gd name="connsiteX4" fmla="*/ 3774132 w 3779727"/>
                <a:gd name="connsiteY4" fmla="*/ 223126 h 2288779"/>
                <a:gd name="connsiteX5" fmla="*/ 3779475 w 3779727"/>
                <a:gd name="connsiteY5" fmla="*/ 2288779 h 228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727" h="2288779">
                  <a:moveTo>
                    <a:pt x="6865" y="2185641"/>
                  </a:moveTo>
                  <a:cubicBezTo>
                    <a:pt x="4577" y="1741725"/>
                    <a:pt x="2288" y="667042"/>
                    <a:pt x="0" y="223126"/>
                  </a:cubicBezTo>
                  <a:cubicBezTo>
                    <a:pt x="0" y="99897"/>
                    <a:pt x="78731" y="0"/>
                    <a:pt x="201960" y="0"/>
                  </a:cubicBezTo>
                  <a:lnTo>
                    <a:pt x="3558443" y="1328"/>
                  </a:lnTo>
                  <a:cubicBezTo>
                    <a:pt x="3681672" y="1328"/>
                    <a:pt x="3774132" y="99897"/>
                    <a:pt x="3774132" y="223126"/>
                  </a:cubicBezTo>
                  <a:cubicBezTo>
                    <a:pt x="3776420" y="788321"/>
                    <a:pt x="3780826" y="1586721"/>
                    <a:pt x="3779475" y="2288779"/>
                  </a:cubicBezTo>
                </a:path>
              </a:pathLst>
            </a:custGeom>
            <a:noFill/>
            <a:ln w="1016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 Single Corner Rectangle 20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6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</p:spTree>
    <p:extLst>
      <p:ext uri="{BB962C8B-B14F-4D97-AF65-F5344CB8AC3E}">
        <p14:creationId xmlns:p14="http://schemas.microsoft.com/office/powerpoint/2010/main" val="3354167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- picture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22992" y="868385"/>
            <a:ext cx="6954321" cy="55663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75CF-8235-486D-A6E0-9E89223C363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2438" y="1862138"/>
            <a:ext cx="2927352" cy="45339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3648074" y="1862138"/>
            <a:ext cx="5308601" cy="4552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11679" y="1420834"/>
            <a:ext cx="70760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6585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MS Title 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982166" y="2325110"/>
            <a:ext cx="4171807" cy="327016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24" name="Title 12"/>
          <p:cNvSpPr>
            <a:spLocks noGrp="1"/>
          </p:cNvSpPr>
          <p:nvPr>
            <p:ph type="title"/>
          </p:nvPr>
        </p:nvSpPr>
        <p:spPr>
          <a:xfrm>
            <a:off x="2035175" y="1389054"/>
            <a:ext cx="5020991" cy="645116"/>
          </a:xfrm>
        </p:spPr>
        <p:txBody>
          <a:bodyPr>
            <a:normAutofit/>
          </a:bodyPr>
          <a:lstStyle>
            <a:lvl1pPr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25" name="Line 9"/>
          <p:cNvSpPr>
            <a:spLocks noChangeShapeType="1"/>
          </p:cNvSpPr>
          <p:nvPr userDrawn="1"/>
        </p:nvSpPr>
        <p:spPr bwMode="auto">
          <a:xfrm flipV="1">
            <a:off x="2051960" y="2203442"/>
            <a:ext cx="5672673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Date Placeholder 11"/>
          <p:cNvSpPr>
            <a:spLocks noGrp="1"/>
          </p:cNvSpPr>
          <p:nvPr>
            <p:ph type="dt" sz="half" idx="2"/>
          </p:nvPr>
        </p:nvSpPr>
        <p:spPr>
          <a:xfrm>
            <a:off x="5486400" y="6435947"/>
            <a:ext cx="1447800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12" name="Round Single Corner Rectangle 11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3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7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pic>
        <p:nvPicPr>
          <p:cNvPr id="13" name="Picture 12" descr="new 5 truck image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096072"/>
            <a:ext cx="9144000" cy="29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336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Section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088572"/>
            <a:ext cx="9144000" cy="99785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>
            <a:reflection stA="73000" endPos="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5486400" y="6435947"/>
            <a:ext cx="1447800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14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5473091" y="5040025"/>
            <a:ext cx="3318707" cy="327016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5380312" y="4204239"/>
            <a:ext cx="3408671" cy="645116"/>
          </a:xfrm>
        </p:spPr>
        <p:txBody>
          <a:bodyPr>
            <a:normAutofit/>
          </a:bodyPr>
          <a:lstStyle>
            <a:lvl1pPr algn="r"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 flipV="1">
            <a:off x="5052787" y="4943891"/>
            <a:ext cx="409257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 Single Corner Rectangle 20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2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6" name="Round Same Side Corner Rectangle 15"/>
          <p:cNvSpPr/>
          <p:nvPr userDrawn="1"/>
        </p:nvSpPr>
        <p:spPr>
          <a:xfrm rot="16200000" flipH="1">
            <a:off x="4628650" y="-1394891"/>
            <a:ext cx="1894652" cy="7136048"/>
          </a:xfrm>
          <a:prstGeom prst="round2SameRect">
            <a:avLst>
              <a:gd name="adj1" fmla="val 7855"/>
              <a:gd name="adj2" fmla="val 0"/>
            </a:avLst>
          </a:prstGeom>
          <a:blipFill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Section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5486400" y="6435947"/>
            <a:ext cx="1447800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14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5473091" y="5040025"/>
            <a:ext cx="3318707" cy="327016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5380312" y="4204239"/>
            <a:ext cx="3408671" cy="645116"/>
          </a:xfrm>
        </p:spPr>
        <p:txBody>
          <a:bodyPr>
            <a:normAutofit/>
          </a:bodyPr>
          <a:lstStyle>
            <a:lvl1pPr algn="r"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 flipV="1">
            <a:off x="5052787" y="4943891"/>
            <a:ext cx="409257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 Single Corner Rectangle 20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2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1088572"/>
            <a:ext cx="9144000" cy="99785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>
            <a:reflection stA="73000" endPos="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 Same Side Corner Rectangle 16"/>
          <p:cNvSpPr/>
          <p:nvPr userDrawn="1"/>
        </p:nvSpPr>
        <p:spPr>
          <a:xfrm rot="5400000">
            <a:off x="2478070" y="746386"/>
            <a:ext cx="1944074" cy="2872500"/>
          </a:xfrm>
          <a:prstGeom prst="round2SameRect">
            <a:avLst>
              <a:gd name="adj1" fmla="val 13712"/>
              <a:gd name="adj2" fmla="val 0"/>
            </a:avLst>
          </a:prstGeom>
          <a:blipFill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 flipH="1">
            <a:off x="6161532" y="173567"/>
            <a:ext cx="1946676" cy="4018256"/>
          </a:xfrm>
          <a:prstGeom prst="round2SameRect">
            <a:avLst>
              <a:gd name="adj1" fmla="val 8387"/>
              <a:gd name="adj2" fmla="val 0"/>
            </a:avLst>
          </a:prstGeom>
          <a:blipFill rotWithShape="0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Section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5486400" y="6435947"/>
            <a:ext cx="1447800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14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5473091" y="5040025"/>
            <a:ext cx="3318707" cy="327016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5380312" y="4204239"/>
            <a:ext cx="3408671" cy="645116"/>
          </a:xfrm>
        </p:spPr>
        <p:txBody>
          <a:bodyPr>
            <a:normAutofit/>
          </a:bodyPr>
          <a:lstStyle>
            <a:lvl1pPr algn="r"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 flipV="1">
            <a:off x="5052787" y="4943891"/>
            <a:ext cx="409257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 Single Corner Rectangle 20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2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1088572"/>
            <a:ext cx="9144000" cy="99785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>
            <a:reflection stA="73000" endPos="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4664268" y="-1435713"/>
            <a:ext cx="1888192" cy="7143889"/>
          </a:xfrm>
          <a:prstGeom prst="round2SameRect">
            <a:avLst>
              <a:gd name="adj1" fmla="val 13712"/>
              <a:gd name="adj2" fmla="val 0"/>
            </a:avLst>
          </a:prstGeom>
          <a:blipFill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MS Section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5486400" y="6435947"/>
            <a:ext cx="1447800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14" name="Subtit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5473091" y="5040025"/>
            <a:ext cx="3318707" cy="327016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2000" b="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cover subtitle</a:t>
            </a:r>
            <a:endParaRPr lang="en-US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5380312" y="4204239"/>
            <a:ext cx="3408671" cy="645116"/>
          </a:xfrm>
        </p:spPr>
        <p:txBody>
          <a:bodyPr>
            <a:normAutofit/>
          </a:bodyPr>
          <a:lstStyle>
            <a:lvl1pPr algn="r">
              <a:defRPr sz="2400" b="1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 flipV="1">
            <a:off x="5052787" y="4943891"/>
            <a:ext cx="409257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 Single Corner Rectangle 20"/>
          <p:cNvSpPr/>
          <p:nvPr userDrawn="1"/>
        </p:nvSpPr>
        <p:spPr>
          <a:xfrm flipH="1" flipV="1">
            <a:off x="2016863" y="0"/>
            <a:ext cx="7125550" cy="664457"/>
          </a:xfrm>
          <a:prstGeom prst="round1Rect">
            <a:avLst>
              <a:gd name="adj" fmla="val 20089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1858656" cy="672868"/>
            <a:chOff x="0" y="0"/>
            <a:chExt cx="1858656" cy="672868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858656" cy="672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117742" y="138516"/>
              <a:ext cx="1732541" cy="453760"/>
            </a:xfrm>
            <a:prstGeom prst="rect">
              <a:avLst/>
            </a:prstGeom>
          </p:spPr>
        </p:pic>
      </p:grpSp>
      <p:sp>
        <p:nvSpPr>
          <p:cNvPr id="12" name="Rectangle 2"/>
          <p:cNvSpPr>
            <a:spLocks/>
          </p:cNvSpPr>
          <p:nvPr userDrawn="1"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1088572"/>
            <a:ext cx="9144000" cy="99785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>
            <a:reflection stA="73000" endPos="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 flipH="1">
            <a:off x="4664268" y="-1401077"/>
            <a:ext cx="1888192" cy="7143889"/>
          </a:xfrm>
          <a:prstGeom prst="round2SameRect">
            <a:avLst>
              <a:gd name="adj1" fmla="val 13712"/>
              <a:gd name="adj2" fmla="val 0"/>
            </a:avLst>
          </a:prstGeom>
          <a:blipFill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MS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55838" y="6435947"/>
            <a:ext cx="220663" cy="201168"/>
          </a:xfrm>
        </p:spPr>
        <p:txBody>
          <a:bodyPr/>
          <a:lstStyle/>
          <a:p>
            <a:fld id="{DCC04EF1-A3F8-43C5-8377-46C8C320A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027583" y="523875"/>
            <a:ext cx="6751292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A" dirty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028825" y="1253219"/>
            <a:ext cx="6750050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 flipV="1">
            <a:off x="2032000" y="1096962"/>
            <a:ext cx="6751495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MS_Additional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55838" y="6435947"/>
            <a:ext cx="220663" cy="201168"/>
          </a:xfrm>
        </p:spPr>
        <p:txBody>
          <a:bodyPr/>
          <a:lstStyle/>
          <a:p>
            <a:fld id="{DCC04EF1-A3F8-43C5-8377-46C8C320A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027583" y="523875"/>
            <a:ext cx="6751292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028825" y="1989573"/>
            <a:ext cx="6750050" cy="417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 flipV="1">
            <a:off x="2032000" y="1096962"/>
            <a:ext cx="6751495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039938" y="1155700"/>
            <a:ext cx="6742112" cy="4921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6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MS Standard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55838" y="6435947"/>
            <a:ext cx="220663" cy="201168"/>
          </a:xfrm>
        </p:spPr>
        <p:txBody>
          <a:bodyPr/>
          <a:lstStyle/>
          <a:p>
            <a:fld id="{DCC04EF1-A3F8-43C5-8377-46C8C320A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027583" y="523875"/>
            <a:ext cx="6751292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 smtClean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028825" y="1253219"/>
            <a:ext cx="6750050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 flipV="1">
            <a:off x="2032000" y="1096962"/>
            <a:ext cx="6751495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279837" y="4065585"/>
            <a:ext cx="1270065" cy="1829738"/>
          </a:xfrm>
          <a:prstGeom prst="round2SameRect">
            <a:avLst>
              <a:gd name="adj1" fmla="val 13712"/>
              <a:gd name="adj2" fmla="val 0"/>
            </a:avLst>
          </a:prstGeom>
          <a:blipFill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 rot="5400000">
            <a:off x="279836" y="1019125"/>
            <a:ext cx="1270065" cy="1829738"/>
          </a:xfrm>
          <a:prstGeom prst="round2SameRect">
            <a:avLst>
              <a:gd name="adj1" fmla="val 13712"/>
              <a:gd name="adj2" fmla="val 0"/>
            </a:avLst>
          </a:prstGeom>
          <a:blipFill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 rot="5400000">
            <a:off x="279837" y="2542355"/>
            <a:ext cx="1270065" cy="1829738"/>
          </a:xfrm>
          <a:prstGeom prst="round2SameRect">
            <a:avLst>
              <a:gd name="adj1" fmla="val 13712"/>
              <a:gd name="adj2" fmla="val 0"/>
            </a:avLst>
          </a:prstGeom>
          <a:blipFill rotWithShape="0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583" y="523875"/>
            <a:ext cx="6751292" cy="54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</a:t>
            </a:r>
            <a:endParaRPr lang="en-CA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028825" y="1253219"/>
            <a:ext cx="6750050" cy="49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555838" y="6435947"/>
            <a:ext cx="220663" cy="201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4277" tIns="32139" rIns="64277" bIns="32139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>
                <a:sym typeface="Arial" charset="0"/>
              </a:defRPr>
            </a:lvl1pPr>
          </a:lstStyle>
          <a:p>
            <a:fld id="{DCC04EF1-A3F8-43C5-8377-46C8C320A08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483351" y="6438106"/>
            <a:ext cx="204470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28566" bIns="0" anchor="ctr"/>
          <a:lstStyle/>
          <a:p>
            <a:pPr marL="26988" algn="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800" dirty="0">
                <a:solidFill>
                  <a:srgbClr val="808080"/>
                </a:solidFill>
                <a:sym typeface="Arial" charset="0"/>
              </a:rPr>
              <a:t> Proprietary and Confidential  |    </a:t>
            </a:r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2"/>
          </p:nvPr>
        </p:nvSpPr>
        <p:spPr>
          <a:xfrm>
            <a:off x="5486400" y="6435947"/>
            <a:ext cx="1447800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r>
              <a:rPr lang="en-US" dirty="0" smtClean="0"/>
              <a:t>9/1/11</a:t>
            </a:r>
            <a:endParaRPr lang="en-US" dirty="0"/>
          </a:p>
        </p:txBody>
      </p:sp>
      <p:sp>
        <p:nvSpPr>
          <p:cNvPr id="13" name="Round Single Corner Rectangle 12"/>
          <p:cNvSpPr/>
          <p:nvPr/>
        </p:nvSpPr>
        <p:spPr>
          <a:xfrm flipH="1" flipV="1">
            <a:off x="2016863" y="0"/>
            <a:ext cx="7125550" cy="403720"/>
          </a:xfrm>
          <a:prstGeom prst="round1Rect">
            <a:avLst>
              <a:gd name="adj" fmla="val 34671"/>
            </a:avLst>
          </a:prstGeom>
          <a:solidFill>
            <a:srgbClr val="CF1126"/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743" y="79640"/>
            <a:ext cx="1371600" cy="359228"/>
          </a:xfrm>
          <a:prstGeom prst="rect">
            <a:avLst/>
          </a:prstGeom>
        </p:spPr>
      </p:pic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2032000" y="1096962"/>
            <a:ext cx="6742259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9" r:id="rId2"/>
    <p:sldLayoutId id="2147483754" r:id="rId3"/>
    <p:sldLayoutId id="2147483753" r:id="rId4"/>
    <p:sldLayoutId id="2147483752" r:id="rId5"/>
    <p:sldLayoutId id="2147483746" r:id="rId6"/>
    <p:sldLayoutId id="2147483740" r:id="rId7"/>
    <p:sldLayoutId id="2147483757" r:id="rId8"/>
    <p:sldLayoutId id="2147483756" r:id="rId9"/>
    <p:sldLayoutId id="2147483755" r:id="rId10"/>
    <p:sldLayoutId id="214748375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spcAft>
          <a:spcPts val="600"/>
        </a:spcAft>
        <a:buClr>
          <a:srgbClr val="C00000"/>
        </a:buClr>
        <a:buSzPct val="60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40000"/>
        <a:buFont typeface="Wingdings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Clr>
          <a:srgbClr val="CC0000"/>
        </a:buClr>
        <a:buSzPct val="8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SzPct val="60000"/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t="-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1" y="868385"/>
            <a:ext cx="6958012" cy="556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1414" y="6611215"/>
            <a:ext cx="2895600" cy="24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CA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950" y="6613524"/>
            <a:ext cx="2133600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C7F75CF-8235-486D-A6E0-9E89223C363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13" descr="corporate_fix2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14410" y="114419"/>
            <a:ext cx="1779149" cy="71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 Single Corner Rectangle 7"/>
          <p:cNvSpPr>
            <a:spLocks noChangeArrowheads="1"/>
          </p:cNvSpPr>
          <p:nvPr/>
        </p:nvSpPr>
        <p:spPr bwMode="auto">
          <a:xfrm flipH="1" flipV="1">
            <a:off x="2032215" y="-3"/>
            <a:ext cx="7111784" cy="562455"/>
          </a:xfrm>
          <a:custGeom>
            <a:avLst/>
            <a:gdLst>
              <a:gd name="T0" fmla="*/ 3280569 w 6561138"/>
              <a:gd name="T1" fmla="*/ 0 h 800100"/>
              <a:gd name="T2" fmla="*/ 0 w 6561138"/>
              <a:gd name="T3" fmla="*/ 355600 h 800100"/>
              <a:gd name="T4" fmla="*/ 3280569 w 6561138"/>
              <a:gd name="T5" fmla="*/ 711200 h 800100"/>
              <a:gd name="T6" fmla="*/ 6561137 w 6561138"/>
              <a:gd name="T7" fmla="*/ 355600 h 800100"/>
              <a:gd name="T8" fmla="*/ 0 60000 65536"/>
              <a:gd name="T9" fmla="*/ 0 60000 65536"/>
              <a:gd name="T10" fmla="*/ 0 60000 65536"/>
              <a:gd name="T11" fmla="*/ 0 60000 65536"/>
              <a:gd name="T12" fmla="*/ 0 w 6561138"/>
              <a:gd name="T13" fmla="*/ 0 h 800100"/>
              <a:gd name="T14" fmla="*/ 6522082 w 6561138"/>
              <a:gd name="T15" fmla="*/ 800100 h 800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61138" h="800100">
                <a:moveTo>
                  <a:pt x="0" y="0"/>
                </a:moveTo>
                <a:lnTo>
                  <a:pt x="6427785" y="0"/>
                </a:lnTo>
                <a:lnTo>
                  <a:pt x="6427784" y="0"/>
                </a:lnTo>
                <a:cubicBezTo>
                  <a:pt x="6501433" y="0"/>
                  <a:pt x="6561138" y="59704"/>
                  <a:pt x="6561138" y="133353"/>
                </a:cubicBezTo>
                <a:lnTo>
                  <a:pt x="6561138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E20116"/>
              </a:gs>
              <a:gs pos="20000">
                <a:srgbClr val="DC0519"/>
              </a:gs>
              <a:gs pos="100000">
                <a:srgbClr val="A90110"/>
              </a:gs>
            </a:gsLst>
            <a:lin ang="5400000"/>
          </a:gradFill>
          <a:ln w="9525">
            <a:solidFill>
              <a:srgbClr val="CA1A2A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028825" y="1862819"/>
            <a:ext cx="69373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62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999"/>
        </a:buClr>
        <a:buSzPct val="6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C0000"/>
        </a:buClr>
        <a:buSzPct val="60000"/>
        <a:buFont typeface="Arial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9999"/>
        </a:buClr>
        <a:buSzPct val="40000"/>
        <a:buFont typeface="Wingdings" pitchFamily="2" charset="2"/>
        <a:buChar char="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Clr>
          <a:srgbClr val="CC0000"/>
        </a:buClr>
        <a:buSzPct val="8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SzPct val="60000"/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gray">
          <a:xfrm>
            <a:off x="374073" y="1685525"/>
            <a:ext cx="3947555" cy="174133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r"/>
            <a:r>
              <a:rPr lang="en-US" sz="3600" dirty="0" smtClean="0">
                <a:solidFill>
                  <a:srgbClr val="C00000"/>
                </a:solidFill>
                <a:latin typeface="Gill Sans MT" pitchFamily="34" charset="0"/>
              </a:rPr>
              <a:t>CUSTOMER WEB PORTAL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30549" y="1835235"/>
            <a:ext cx="0" cy="48280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 bwMode="gray">
          <a:xfrm>
            <a:off x="7232635" y="6548967"/>
            <a:ext cx="1606565" cy="228600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pPr algn="r"/>
            <a:r>
              <a:rPr lang="en-US" sz="900" dirty="0" smtClean="0">
                <a:solidFill>
                  <a:srgbClr val="808080"/>
                </a:solidFill>
                <a:latin typeface="Gill Sans Light"/>
                <a:ea typeface="ＭＳ Ｐゴシック" pitchFamily="34" charset="-128"/>
              </a:rPr>
              <a:t>Proprietary </a:t>
            </a:r>
            <a:r>
              <a:rPr lang="en-US" sz="900" dirty="0">
                <a:solidFill>
                  <a:srgbClr val="808080"/>
                </a:solidFill>
                <a:latin typeface="Gill Sans Light"/>
                <a:ea typeface="ＭＳ Ｐゴシック" pitchFamily="34" charset="-128"/>
              </a:rPr>
              <a:t>and Confidential</a:t>
            </a:r>
            <a:endParaRPr lang="en-US" sz="900" dirty="0" smtClean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735" y="6115124"/>
            <a:ext cx="2121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April 16, 2014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910668" y="4106333"/>
            <a:ext cx="4004732" cy="13715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Steve Monroe</a:t>
            </a:r>
          </a:p>
          <a:p>
            <a:r>
              <a:rPr lang="en-US" b="1" dirty="0" smtClean="0">
                <a:solidFill>
                  <a:prstClr val="black"/>
                </a:solidFill>
              </a:rPr>
              <a:t>VP, FMS </a:t>
            </a:r>
            <a:r>
              <a:rPr lang="en-US" b="1" dirty="0">
                <a:solidFill>
                  <a:prstClr val="black"/>
                </a:solidFill>
              </a:rPr>
              <a:t>Customer Initiatives, Information Technology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88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04EF1-A3F8-43C5-8377-46C8C320A0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1" descr="http://ryder.bgtpartners.com/cwp/images/Renderin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253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rwong\My Documents\My Pictures\stock\star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5" t="14303" b="22391"/>
          <a:stretch/>
        </p:blipFill>
        <p:spPr bwMode="auto">
          <a:xfrm>
            <a:off x="0" y="1038225"/>
            <a:ext cx="9144000" cy="5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725586" y="2713959"/>
            <a:ext cx="2591018" cy="1986604"/>
            <a:chOff x="3331470" y="1952625"/>
            <a:chExt cx="5205210" cy="3990975"/>
          </a:xfrm>
        </p:grpSpPr>
        <p:pic>
          <p:nvPicPr>
            <p:cNvPr id="15" name="Picture 3" descr="C:\Documents and Settings\rwong\My Documents\My Pictures\stock\monitor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8"/>
            <a:stretch/>
          </p:blipFill>
          <p:spPr bwMode="auto">
            <a:xfrm>
              <a:off x="3331470" y="1952625"/>
              <a:ext cx="5205210" cy="3990975"/>
            </a:xfrm>
            <a:prstGeom prst="rect">
              <a:avLst/>
            </a:prstGeom>
            <a:noFill/>
            <a:effectLst>
              <a:reflection stA="12000" endPos="30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370" y="2762250"/>
              <a:ext cx="4329410" cy="247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0" y="1191318"/>
            <a:ext cx="3950272" cy="4461771"/>
            <a:chOff x="2032328" y="773034"/>
            <a:chExt cx="3533448" cy="3990975"/>
          </a:xfrm>
          <a:effectLst/>
        </p:grpSpPr>
        <p:pic>
          <p:nvPicPr>
            <p:cNvPr id="18" name="Picture 3" descr="C:\Documents and Settings\rwong\My Documents\My Pictures\stock\monitor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18" b="13608"/>
            <a:stretch/>
          </p:blipFill>
          <p:spPr bwMode="auto">
            <a:xfrm>
              <a:off x="2032329" y="773034"/>
              <a:ext cx="3533447" cy="3990975"/>
            </a:xfrm>
            <a:prstGeom prst="rect">
              <a:avLst/>
            </a:prstGeom>
            <a:noFill/>
            <a:effectLst>
              <a:reflection blurRad="6350" stA="20000" endPos="24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87"/>
            <a:stretch/>
          </p:blipFill>
          <p:spPr bwMode="auto">
            <a:xfrm>
              <a:off x="2032328" y="1624012"/>
              <a:ext cx="3062163" cy="2414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04EF1-A3F8-43C5-8377-46C8C320A08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Fleet Management Portal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14875" y="1899337"/>
            <a:ext cx="3943350" cy="3186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Features increase fleet management efficiencies via self-serve features: </a:t>
            </a:r>
          </a:p>
          <a:p>
            <a:r>
              <a:rPr lang="en-US" sz="1400" dirty="0" smtClean="0"/>
              <a:t>Customized notifications</a:t>
            </a:r>
          </a:p>
          <a:p>
            <a:r>
              <a:rPr lang="en-US" sz="1400" dirty="0" smtClean="0"/>
              <a:t>Roadside assistance cases (RCRC)</a:t>
            </a:r>
          </a:p>
          <a:p>
            <a:r>
              <a:rPr lang="en-US" sz="1400" dirty="0" smtClean="0"/>
              <a:t>Odometer entry</a:t>
            </a:r>
          </a:p>
          <a:p>
            <a:r>
              <a:rPr lang="en-US" sz="1400" dirty="0" smtClean="0"/>
              <a:t>Vehicle transfers</a:t>
            </a:r>
          </a:p>
          <a:p>
            <a:r>
              <a:rPr lang="en-US" sz="1400" dirty="0" smtClean="0"/>
              <a:t>Schedule maintenance</a:t>
            </a:r>
          </a:p>
          <a:p>
            <a:r>
              <a:rPr lang="en-US" sz="1400" dirty="0" smtClean="0"/>
              <a:t>Location finder</a:t>
            </a:r>
          </a:p>
          <a:p>
            <a:r>
              <a:rPr lang="en-US" sz="1400" dirty="0" smtClean="0"/>
              <a:t>Reporting (integrated with </a:t>
            </a:r>
            <a:r>
              <a:rPr lang="en-US" sz="1400" dirty="0" err="1" smtClean="0"/>
              <a:t>FleetCare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Mobile access to key functionality</a:t>
            </a:r>
            <a:endParaRPr lang="en-US" sz="1400" dirty="0"/>
          </a:p>
          <a:p>
            <a:pPr lvl="1"/>
            <a:endParaRPr lang="en-US" sz="12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903932" y="1177359"/>
            <a:ext cx="5901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Gill Sans MT" pitchFamily="34" charset="0"/>
              </a:rPr>
              <a:t>24/7 access to all fleet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36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rwong\My Documents\My Pictures\stock\star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3" b="8792"/>
          <a:stretch/>
        </p:blipFill>
        <p:spPr bwMode="auto">
          <a:xfrm>
            <a:off x="-10733" y="609600"/>
            <a:ext cx="9154733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04EF1-A3F8-43C5-8377-46C8C320A08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vehicle counts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838700" y="2355056"/>
            <a:ext cx="3962400" cy="3186114"/>
          </a:xfrm>
        </p:spPr>
        <p:txBody>
          <a:bodyPr>
            <a:noAutofit/>
          </a:bodyPr>
          <a:lstStyle/>
          <a:p>
            <a:r>
              <a:rPr lang="en-US" sz="1400" dirty="0" smtClean="0"/>
              <a:t>Know exactly where is your vehicle in the maintenance process via notifications</a:t>
            </a:r>
            <a:endParaRPr lang="en-US" sz="1400" dirty="0"/>
          </a:p>
          <a:p>
            <a:r>
              <a:rPr lang="en-US" sz="1400" dirty="0" smtClean="0"/>
              <a:t>View overdue PM vehicles and schedule and appointment</a:t>
            </a:r>
          </a:p>
          <a:p>
            <a:r>
              <a:rPr lang="en-US" sz="1400" dirty="0" smtClean="0"/>
              <a:t>Add work requests to each vehicle for future repairs</a:t>
            </a:r>
          </a:p>
          <a:p>
            <a:r>
              <a:rPr lang="en-US" sz="1400" dirty="0" smtClean="0"/>
              <a:t>Personalized your fleet by assigning names and organizational structure</a:t>
            </a:r>
            <a:endParaRPr lang="en-US" sz="12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47874" y="1196417"/>
            <a:ext cx="70961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C00000"/>
                </a:solidFill>
                <a:latin typeface="Gill Sans MT" pitchFamily="34" charset="0"/>
              </a:rPr>
              <a:t>Stay updated and take action on the status of you fleet</a:t>
            </a:r>
            <a:endParaRPr lang="en-US" sz="3200" dirty="0">
              <a:solidFill>
                <a:srgbClr val="C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rwong\My Documents\My Pictures\stock\anal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21667" r="7189" b="4889"/>
          <a:stretch/>
        </p:blipFill>
        <p:spPr bwMode="auto">
          <a:xfrm>
            <a:off x="-1" y="561975"/>
            <a:ext cx="9144001" cy="629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04EF1-A3F8-43C5-8377-46C8C320A08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Reporting and Dashboards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827" y="1313095"/>
            <a:ext cx="5769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C00000"/>
                </a:solidFill>
                <a:latin typeface="Gill Sans MT" pitchFamily="34" charset="0"/>
              </a:rPr>
              <a:t>View, subscribe and customize fleet reports</a:t>
            </a:r>
            <a:endParaRPr lang="en-US" sz="3600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28649" y="2513424"/>
            <a:ext cx="3943350" cy="3186114"/>
          </a:xfrm>
        </p:spPr>
        <p:txBody>
          <a:bodyPr>
            <a:noAutofit/>
          </a:bodyPr>
          <a:lstStyle/>
          <a:p>
            <a:r>
              <a:rPr lang="en-US" sz="1400" dirty="0" smtClean="0"/>
              <a:t>Fleet performance and information</a:t>
            </a:r>
          </a:p>
          <a:p>
            <a:r>
              <a:rPr lang="en-US" sz="1400" dirty="0" smtClean="0"/>
              <a:t>Services calls</a:t>
            </a:r>
          </a:p>
          <a:p>
            <a:r>
              <a:rPr lang="en-US" sz="1400" dirty="0" smtClean="0"/>
              <a:t>Fuel activity</a:t>
            </a:r>
          </a:p>
          <a:p>
            <a:r>
              <a:rPr lang="en-US" sz="1400" dirty="0" smtClean="0"/>
              <a:t>Vehicle repairs</a:t>
            </a:r>
            <a:endParaRPr lang="en-US" sz="12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59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04EF1-A3F8-43C5-8377-46C8C320A08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1" descr="http://ryder.bgtpartners.com/cwp/images/Renderin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25308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942225" y="5668313"/>
            <a:ext cx="1755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dirty="0" smtClean="0">
                <a:solidFill>
                  <a:srgbClr val="C00000"/>
                </a:solidFill>
                <a:latin typeface="Gill Sans MT" pitchFamily="34" charset="0"/>
              </a:rPr>
              <a:t>Demo</a:t>
            </a:r>
            <a:endParaRPr lang="en-US" sz="4800" dirty="0">
              <a:solidFill>
                <a:srgbClr val="C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04EF1-A3F8-43C5-8377-46C8C320A08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C:\Documents and Settings\rwong\My Documents\My Pictures\stock\ques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t="8169"/>
          <a:stretch/>
        </p:blipFill>
        <p:spPr bwMode="auto">
          <a:xfrm>
            <a:off x="0" y="514350"/>
            <a:ext cx="9143999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8827" y="1313095"/>
            <a:ext cx="29501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rgbClr val="C00000"/>
                </a:solidFill>
                <a:latin typeface="Gill Sans MT" pitchFamily="34" charset="0"/>
              </a:rPr>
              <a:t>Q&amp;A</a:t>
            </a:r>
            <a:endParaRPr lang="en-US" sz="6600" dirty="0">
              <a:solidFill>
                <a:srgbClr val="C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yder Colors - for charts">
      <a:dk1>
        <a:sysClr val="windowText" lastClr="000000"/>
      </a:dk1>
      <a:lt1>
        <a:sysClr val="window" lastClr="FFFFFF"/>
      </a:lt1>
      <a:dk2>
        <a:srgbClr val="CE1126"/>
      </a:dk2>
      <a:lt2>
        <a:srgbClr val="EAEAEA"/>
      </a:lt2>
      <a:accent1>
        <a:srgbClr val="CE1126"/>
      </a:accent1>
      <a:accent2>
        <a:srgbClr val="EAEAEA"/>
      </a:accent2>
      <a:accent3>
        <a:srgbClr val="000000"/>
      </a:accent3>
      <a:accent4>
        <a:srgbClr val="009999"/>
      </a:accent4>
      <a:accent5>
        <a:srgbClr val="0066FF"/>
      </a:accent5>
      <a:accent6>
        <a:srgbClr val="339900"/>
      </a:accent6>
      <a:hlink>
        <a:srgbClr val="ADAFAF"/>
      </a:hlink>
      <a:folHlink>
        <a:srgbClr val="800080"/>
      </a:folHlink>
    </a:clrScheme>
    <a:fontScheme name="Ryder Custom - A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4_FMS - Standard text">
  <a:themeElements>
    <a:clrScheme name="Ryder Colors - for charts">
      <a:dk1>
        <a:sysClr val="windowText" lastClr="000000"/>
      </a:dk1>
      <a:lt1>
        <a:sysClr val="window" lastClr="FFFFFF"/>
      </a:lt1>
      <a:dk2>
        <a:srgbClr val="CE1126"/>
      </a:dk2>
      <a:lt2>
        <a:srgbClr val="EAEAEA"/>
      </a:lt2>
      <a:accent1>
        <a:srgbClr val="CE1126"/>
      </a:accent1>
      <a:accent2>
        <a:srgbClr val="EAEAEA"/>
      </a:accent2>
      <a:accent3>
        <a:srgbClr val="000000"/>
      </a:accent3>
      <a:accent4>
        <a:srgbClr val="009999"/>
      </a:accent4>
      <a:accent5>
        <a:srgbClr val="0066FF"/>
      </a:accent5>
      <a:accent6>
        <a:srgbClr val="339900"/>
      </a:accent6>
      <a:hlink>
        <a:srgbClr val="ADAFAF"/>
      </a:hlink>
      <a:folHlink>
        <a:srgbClr val="800080"/>
      </a:folHlink>
    </a:clrScheme>
    <a:fontScheme name="Ryder Fonts">
      <a:majorFont>
        <a:latin typeface="Gill Sans MT"/>
        <a:ea typeface=""/>
        <a:cs typeface=""/>
      </a:majorFont>
      <a:minorFont>
        <a:latin typeface="Palatino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1245</TotalTime>
  <Words>146</Words>
  <Application>Microsoft Office PowerPoint</Application>
  <PresentationFormat>Letter Paper (8.5x11 in)</PresentationFormat>
  <Paragraphs>38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blank</vt:lpstr>
      <vt:lpstr>4_FMS - Standard text</vt:lpstr>
      <vt:lpstr>PowerPoint Presentation</vt:lpstr>
      <vt:lpstr>PowerPoint Presentation</vt:lpstr>
      <vt:lpstr>Fleet Management Portal</vt:lpstr>
      <vt:lpstr>Every vehicle counts</vt:lpstr>
      <vt:lpstr>Reporting and Dashboards</vt:lpstr>
      <vt:lpstr>PowerPoint Presentation</vt:lpstr>
      <vt:lpstr>PowerPoint Presentation</vt:lpstr>
    </vt:vector>
  </TitlesOfParts>
  <Company>Ryder System,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Town Hall</dc:title>
  <dc:creator>Windows User</dc:creator>
  <cp:lastModifiedBy>Ryder System, Inc.</cp:lastModifiedBy>
  <cp:revision>59</cp:revision>
  <cp:lastPrinted>2011-08-07T19:03:06Z</cp:lastPrinted>
  <dcterms:created xsi:type="dcterms:W3CDTF">2012-10-02T18:51:09Z</dcterms:created>
  <dcterms:modified xsi:type="dcterms:W3CDTF">2014-04-14T19:55:14Z</dcterms:modified>
</cp:coreProperties>
</file>