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7315200"/>
  <p:notesSz cx="6858000" cy="9144000"/>
  <p:defaultTextStyle>
    <a:defPPr>
      <a:defRPr lang="en-US"/>
    </a:defPPr>
    <a:lvl1pPr marL="0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13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627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4414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2552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0691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2882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1696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05105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62" y="-732"/>
      </p:cViewPr>
      <p:guideLst>
        <p:guide orient="horz" pos="230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272458"/>
            <a:ext cx="186537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145280"/>
            <a:ext cx="153619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76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6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5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4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2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1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0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292952"/>
            <a:ext cx="49377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92952"/>
            <a:ext cx="144475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4700695"/>
            <a:ext cx="18653760" cy="1452880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3100499"/>
            <a:ext cx="18653760" cy="160019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813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7627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6441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525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406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288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1696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051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706882"/>
            <a:ext cx="969264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706882"/>
            <a:ext cx="969264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1637457"/>
            <a:ext cx="9696451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2319870"/>
            <a:ext cx="9696451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4" y="1637457"/>
            <a:ext cx="9700260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4" y="2319870"/>
            <a:ext cx="9700260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5" y="291253"/>
            <a:ext cx="7219951" cy="1239520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291258"/>
            <a:ext cx="12268200" cy="6243321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5" y="1530776"/>
            <a:ext cx="7219951" cy="5003801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5120643"/>
            <a:ext cx="13167360" cy="60452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653627"/>
            <a:ext cx="13167360" cy="4389120"/>
          </a:xfrm>
        </p:spPr>
        <p:txBody>
          <a:bodyPr/>
          <a:lstStyle>
            <a:lvl1pPr marL="0" indent="0">
              <a:buNone/>
              <a:defRPr sz="6200"/>
            </a:lvl1pPr>
            <a:lvl2pPr marL="888137" indent="0">
              <a:buNone/>
              <a:defRPr sz="5400"/>
            </a:lvl2pPr>
            <a:lvl3pPr marL="1776277" indent="0">
              <a:buNone/>
              <a:defRPr sz="4700"/>
            </a:lvl3pPr>
            <a:lvl4pPr marL="2664414" indent="0">
              <a:buNone/>
              <a:defRPr sz="3900"/>
            </a:lvl4pPr>
            <a:lvl5pPr marL="3552552" indent="0">
              <a:buNone/>
              <a:defRPr sz="3900"/>
            </a:lvl5pPr>
            <a:lvl6pPr marL="4440691" indent="0">
              <a:buNone/>
              <a:defRPr sz="3900"/>
            </a:lvl6pPr>
            <a:lvl7pPr marL="5328828" indent="0">
              <a:buNone/>
              <a:defRPr sz="3900"/>
            </a:lvl7pPr>
            <a:lvl8pPr marL="6216968" indent="0">
              <a:buNone/>
              <a:defRPr sz="3900"/>
            </a:lvl8pPr>
            <a:lvl9pPr marL="7105105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5725164"/>
            <a:ext cx="13167360" cy="858519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92947"/>
            <a:ext cx="19751040" cy="1219200"/>
          </a:xfrm>
          <a:prstGeom prst="rect">
            <a:avLst/>
          </a:prstGeom>
        </p:spPr>
        <p:txBody>
          <a:bodyPr vert="horz" lIns="177628" tIns="88813" rIns="177628" bIns="88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06882"/>
            <a:ext cx="19751040" cy="4827694"/>
          </a:xfrm>
          <a:prstGeom prst="rect">
            <a:avLst/>
          </a:prstGeom>
        </p:spPr>
        <p:txBody>
          <a:bodyPr vert="horz" lIns="177628" tIns="88813" rIns="177628" bIns="88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780111"/>
            <a:ext cx="51206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829A-D9D5-46BA-A2F7-9C69DF31B345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6780111"/>
            <a:ext cx="69494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6780111"/>
            <a:ext cx="51206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6277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103" indent="-666103" algn="l" defTabSz="1776277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3225" indent="-555087" algn="l" defTabSz="1776277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034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08484" indent="-444070" algn="l" defTabSz="177627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6621" indent="-444070" algn="l" defTabSz="177627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84759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72898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61036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4917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13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627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4414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2552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0691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2882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1696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105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10259" r="54589" b="9821"/>
          <a:stretch/>
        </p:blipFill>
        <p:spPr bwMode="auto">
          <a:xfrm>
            <a:off x="14799669" y="159222"/>
            <a:ext cx="6841131" cy="68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10409" r="54597" b="9754"/>
          <a:stretch/>
        </p:blipFill>
        <p:spPr bwMode="auto">
          <a:xfrm>
            <a:off x="152400" y="166423"/>
            <a:ext cx="6844559" cy="684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486" r="54470" b="9593"/>
          <a:stretch/>
        </p:blipFill>
        <p:spPr bwMode="auto">
          <a:xfrm>
            <a:off x="14701953" y="150619"/>
            <a:ext cx="6938847" cy="685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10151" r="54696" b="9950"/>
          <a:stretch/>
        </p:blipFill>
        <p:spPr bwMode="auto">
          <a:xfrm>
            <a:off x="164838" y="150619"/>
            <a:ext cx="6832121" cy="684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10519" r="54440" b="9688"/>
          <a:stretch/>
        </p:blipFill>
        <p:spPr bwMode="auto">
          <a:xfrm>
            <a:off x="7442039" y="150619"/>
            <a:ext cx="6875812" cy="684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0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6</cp:revision>
  <dcterms:created xsi:type="dcterms:W3CDTF">2016-07-28T21:12:40Z</dcterms:created>
  <dcterms:modified xsi:type="dcterms:W3CDTF">2016-08-08T21:10:17Z</dcterms:modified>
</cp:coreProperties>
</file>