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782" y="-78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398"/>
            <a:ext cx="66065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0"/>
            <a:ext cx="174879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0"/>
            <a:ext cx="511683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712932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2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3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432772"/>
            <a:ext cx="343550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2029883"/>
            <a:ext cx="343550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54847"/>
            <a:ext cx="255706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54848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339428"/>
            <a:ext cx="255706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0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15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595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/>
          <p:cNvCxnSpPr/>
          <p:nvPr/>
        </p:nvCxnSpPr>
        <p:spPr>
          <a:xfrm>
            <a:off x="1768780" y="708190"/>
            <a:ext cx="887432" cy="54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62642" y="338858"/>
            <a:ext cx="1609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431478" y="2460341"/>
            <a:ext cx="2266729" cy="3131684"/>
            <a:chOff x="5234764" y="2542349"/>
            <a:chExt cx="2266729" cy="3131684"/>
          </a:xfrm>
        </p:grpSpPr>
        <p:sp>
          <p:nvSpPr>
            <p:cNvPr id="68" name="TextBox 67"/>
            <p:cNvSpPr txBox="1"/>
            <p:nvPr/>
          </p:nvSpPr>
          <p:spPr>
            <a:xfrm>
              <a:off x="6025582" y="5304701"/>
              <a:ext cx="855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3 cm</a:t>
              </a:r>
              <a:endParaRPr lang="en-US" dirty="0">
                <a:latin typeface="Times"/>
                <a:cs typeface="Times"/>
              </a:endParaRPr>
            </a:p>
          </p:txBody>
        </p:sp>
        <p:pic>
          <p:nvPicPr>
            <p:cNvPr id="75" name="Picture 74" descr="Kilobot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4764" y="2542349"/>
              <a:ext cx="2266729" cy="2902785"/>
            </a:xfrm>
            <a:prstGeom prst="rect">
              <a:avLst/>
            </a:prstGeom>
          </p:spPr>
        </p:pic>
        <p:cxnSp>
          <p:nvCxnSpPr>
            <p:cNvPr id="32" name="Straight Arrow Connector 31"/>
            <p:cNvCxnSpPr/>
            <p:nvPr/>
          </p:nvCxnSpPr>
          <p:spPr>
            <a:xfrm flipV="1">
              <a:off x="5610023" y="5268311"/>
              <a:ext cx="1604938" cy="50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ube 20"/>
          <p:cNvSpPr/>
          <p:nvPr/>
        </p:nvSpPr>
        <p:spPr>
          <a:xfrm>
            <a:off x="2674478" y="440140"/>
            <a:ext cx="562155" cy="59094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pezoid 24"/>
          <p:cNvSpPr/>
          <p:nvPr/>
        </p:nvSpPr>
        <p:spPr>
          <a:xfrm>
            <a:off x="2773586" y="1031082"/>
            <a:ext cx="354066" cy="209158"/>
          </a:xfrm>
          <a:prstGeom prst="trapezoid">
            <a:avLst>
              <a:gd name="adj" fmla="val 462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 rot="3582198">
            <a:off x="3490212" y="2366957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apezoid 78"/>
          <p:cNvSpPr/>
          <p:nvPr/>
        </p:nvSpPr>
        <p:spPr>
          <a:xfrm rot="19375798">
            <a:off x="4679008" y="2649416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apezoid 79"/>
          <p:cNvSpPr/>
          <p:nvPr/>
        </p:nvSpPr>
        <p:spPr>
          <a:xfrm rot="287208">
            <a:off x="4008973" y="2621625"/>
            <a:ext cx="367582" cy="544348"/>
          </a:xfrm>
          <a:prstGeom prst="trapezoid">
            <a:avLst>
              <a:gd name="adj" fmla="val 29569"/>
            </a:avLst>
          </a:prstGeom>
          <a:solidFill>
            <a:srgbClr val="FFCC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apezoid 38"/>
          <p:cNvSpPr/>
          <p:nvPr/>
        </p:nvSpPr>
        <p:spPr>
          <a:xfrm>
            <a:off x="2514847" y="1873989"/>
            <a:ext cx="784455" cy="101357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2514847" y="1975347"/>
            <a:ext cx="784455" cy="42345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284231" y="1614528"/>
            <a:ext cx="320305" cy="10275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722" y="1245196"/>
            <a:ext cx="203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30W LED Lights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17819" y="870908"/>
            <a:ext cx="18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30W LED Lights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3341847" y="1240240"/>
            <a:ext cx="753694" cy="6018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 rot="565866">
            <a:off x="3946533" y="2000108"/>
            <a:ext cx="856791" cy="52689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 rot="20555765" flipH="1">
            <a:off x="845666" y="2156520"/>
            <a:ext cx="869499" cy="484568"/>
          </a:xfrm>
          <a:prstGeom prst="cube">
            <a:avLst>
              <a:gd name="adj" fmla="val 239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685840" y="1286513"/>
            <a:ext cx="1" cy="633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Cube 87"/>
          <p:cNvSpPr/>
          <p:nvPr/>
        </p:nvSpPr>
        <p:spPr>
          <a:xfrm>
            <a:off x="284231" y="2938128"/>
            <a:ext cx="320305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rapezoid 88"/>
          <p:cNvSpPr/>
          <p:nvPr/>
        </p:nvSpPr>
        <p:spPr>
          <a:xfrm>
            <a:off x="284231" y="2639968"/>
            <a:ext cx="320305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280415" y="1614528"/>
            <a:ext cx="113809" cy="469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ube 92"/>
          <p:cNvSpPr/>
          <p:nvPr/>
        </p:nvSpPr>
        <p:spPr>
          <a:xfrm>
            <a:off x="5370778" y="2639131"/>
            <a:ext cx="320305" cy="331769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rapezoid 93"/>
          <p:cNvSpPr/>
          <p:nvPr/>
        </p:nvSpPr>
        <p:spPr>
          <a:xfrm>
            <a:off x="5370778" y="2340971"/>
            <a:ext cx="320305" cy="299621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/>
          <p:cNvSpPr/>
          <p:nvPr/>
        </p:nvSpPr>
        <p:spPr>
          <a:xfrm rot="20555765" flipH="1" flipV="1">
            <a:off x="4318475" y="2982118"/>
            <a:ext cx="869499" cy="545001"/>
          </a:xfrm>
          <a:prstGeom prst="cube">
            <a:avLst>
              <a:gd name="adj" fmla="val 239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be 95"/>
          <p:cNvSpPr/>
          <p:nvPr/>
        </p:nvSpPr>
        <p:spPr>
          <a:xfrm rot="565866" flipV="1">
            <a:off x="847355" y="3110060"/>
            <a:ext cx="856791" cy="56786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3318" y="1286513"/>
            <a:ext cx="4719039" cy="4995474"/>
            <a:chOff x="408878" y="1313934"/>
            <a:chExt cx="4719039" cy="49954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362" y="4061920"/>
              <a:ext cx="4228900" cy="224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5" name="Straight Arrow Connector 64"/>
            <p:cNvCxnSpPr/>
            <p:nvPr/>
          </p:nvCxnSpPr>
          <p:spPr>
            <a:xfrm flipV="1">
              <a:off x="408878" y="3993742"/>
              <a:ext cx="2386331" cy="743432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255994" y="3956367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1.5 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2932014" y="3993742"/>
              <a:ext cx="1844248" cy="294583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179349" y="2579679"/>
              <a:ext cx="1728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1</a:t>
              </a:r>
              <a:r>
                <a:rPr lang="en-US" dirty="0" smtClean="0">
                  <a:latin typeface="Times"/>
                  <a:cs typeface="Times"/>
                </a:rPr>
                <a:t>.5 m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07642" y="3771701"/>
              <a:ext cx="152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1.2 m</a:t>
              </a:r>
              <a:endParaRPr lang="en-US" dirty="0">
                <a:latin typeface="Times"/>
                <a:cs typeface="Times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2886179" y="1313934"/>
              <a:ext cx="0" cy="331877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950619" y="4397701"/>
            <a:ext cx="2454887" cy="1899202"/>
            <a:chOff x="2886179" y="4425122"/>
            <a:chExt cx="2454887" cy="1899202"/>
          </a:xfrm>
        </p:grpSpPr>
        <p:sp>
          <p:nvSpPr>
            <p:cNvPr id="69" name="TextBox 68"/>
            <p:cNvSpPr txBox="1"/>
            <p:nvPr/>
          </p:nvSpPr>
          <p:spPr>
            <a:xfrm>
              <a:off x="4479202" y="4940135"/>
              <a:ext cx="86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Robots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3385270" y="4425122"/>
              <a:ext cx="982509" cy="9654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2886179" y="5124801"/>
              <a:ext cx="768075" cy="7810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463118" y="5954992"/>
              <a:ext cx="109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Obstacle</a:t>
              </a:r>
              <a:endParaRPr lang="en-US" dirty="0" smtClean="0">
                <a:latin typeface="Times"/>
                <a:cs typeface="Times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 flipV="1">
              <a:off x="4319646" y="4548875"/>
              <a:ext cx="456616" cy="4104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V="1">
            <a:off x="1122798" y="5443086"/>
            <a:ext cx="295305" cy="435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6198" y="5912655"/>
            <a:ext cx="207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Table </a:t>
            </a:r>
            <a:r>
              <a:rPr lang="en-US" dirty="0" smtClean="0">
                <a:latin typeface="Times New Roman"/>
                <a:cs typeface="Times New Roman"/>
              </a:rPr>
              <a:t>of the Robots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2" name="Cube 91"/>
          <p:cNvSpPr/>
          <p:nvPr/>
        </p:nvSpPr>
        <p:spPr>
          <a:xfrm>
            <a:off x="2514847" y="3183166"/>
            <a:ext cx="952312" cy="52105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rapezoid 90"/>
          <p:cNvSpPr/>
          <p:nvPr/>
        </p:nvSpPr>
        <p:spPr>
          <a:xfrm flipV="1">
            <a:off x="2514847" y="3706693"/>
            <a:ext cx="952312" cy="127062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5464664" y="2793994"/>
            <a:ext cx="2261567" cy="23033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Oval 25"/>
          <p:cNvSpPr>
            <a:spLocks noChangeArrowheads="1"/>
          </p:cNvSpPr>
          <p:nvPr/>
        </p:nvSpPr>
        <p:spPr bwMode="auto">
          <a:xfrm flipV="1">
            <a:off x="4347445" y="4477069"/>
            <a:ext cx="77657" cy="608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76" name="Straight Connector 5"/>
          <p:cNvCxnSpPr>
            <a:cxnSpLocks noChangeShapeType="1"/>
            <a:stCxn id="71" idx="1"/>
            <a:endCxn id="72" idx="4"/>
          </p:cNvCxnSpPr>
          <p:nvPr/>
        </p:nvCxnSpPr>
        <p:spPr bwMode="auto">
          <a:xfrm flipH="1">
            <a:off x="4386274" y="3131317"/>
            <a:ext cx="1409589" cy="1345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Connector 28"/>
          <p:cNvCxnSpPr>
            <a:cxnSpLocks noChangeShapeType="1"/>
            <a:stCxn id="72" idx="0"/>
          </p:cNvCxnSpPr>
          <p:nvPr/>
        </p:nvCxnSpPr>
        <p:spPr bwMode="auto">
          <a:xfrm>
            <a:off x="4386274" y="4537941"/>
            <a:ext cx="1612190" cy="393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4003680" y="5307788"/>
            <a:ext cx="97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Object</a:t>
            </a:r>
            <a:endParaRPr lang="en-US" dirty="0" smtClean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9227</TotalTime>
  <Words>23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Javier</cp:lastModifiedBy>
  <cp:revision>24</cp:revision>
  <dcterms:created xsi:type="dcterms:W3CDTF">2015-09-16T05:21:44Z</dcterms:created>
  <dcterms:modified xsi:type="dcterms:W3CDTF">2016-07-28T21:01:43Z</dcterms:modified>
</cp:coreProperties>
</file>