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7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2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4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8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8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6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1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3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8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859D-9117-40BA-9C63-02B77D6B73E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1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11"/>
            <a:ext cx="6858000" cy="68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2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Mable Wan</cp:lastModifiedBy>
  <cp:revision>2</cp:revision>
  <dcterms:created xsi:type="dcterms:W3CDTF">2016-08-08T20:12:31Z</dcterms:created>
  <dcterms:modified xsi:type="dcterms:W3CDTF">2016-08-09T15:44:11Z</dcterms:modified>
</cp:coreProperties>
</file>