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8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8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7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6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5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4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54" algn="l" defTabSz="9143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2A2A"/>
    <a:srgbClr val="38F838"/>
    <a:srgbClr val="007A00"/>
    <a:srgbClr val="DEEBF7"/>
    <a:srgbClr val="39FF14"/>
    <a:srgbClr val="FF9900"/>
    <a:srgbClr val="00FFFF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0" autoAdjust="0"/>
    <p:restoredTop sz="93899" autoAdjust="0"/>
  </p:normalViewPr>
  <p:slideViewPr>
    <p:cSldViewPr snapToGrid="0">
      <p:cViewPr>
        <p:scale>
          <a:sx n="50" d="100"/>
          <a:sy n="50" d="100"/>
        </p:scale>
        <p:origin x="93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8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08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77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46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15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84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54" algn="l" defTabSz="9143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State machine for changing between main and transfer regions. The</a:t>
            </a:r>
            <a:r>
              <a:rPr lang="en-US" baseline="0" dirty="0"/>
              <a:t> input is the location status of the object. Based on the current region, the location status can either be a 1 or 0. S1 is the main regions. S2 is the transfer regions.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3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</a:t>
            </a:r>
            <a:r>
              <a:rPr lang="en-US" baseline="0" dirty="0"/>
              <a:t> The blue rectangles represent the main regions. The main regions are bounded by the blue dashed lines, which are extensions from the pink obstacles to another obstacle or a size of the maze.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9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Figure: The</a:t>
            </a:r>
            <a:r>
              <a:rPr lang="en-US" baseline="0" dirty="0"/>
              <a:t> blue rectangles represent the transfer regions. The boundary of the transfer regions is indicated by a green dashed line, which is a tangent line drawn from the end of the pink obstacle.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FE0BF-71A9-4504-91F0-C8F553DB5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9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500"/>
            </a:lvl4pPr>
            <a:lvl5pPr marL="1828677" indent="0" algn="ctr">
              <a:buNone/>
              <a:defRPr sz="1500"/>
            </a:lvl5pPr>
            <a:lvl6pPr marL="2285846" indent="0" algn="ctr">
              <a:buNone/>
              <a:defRPr sz="1500"/>
            </a:lvl6pPr>
            <a:lvl7pPr marL="2743015" indent="0" algn="ctr">
              <a:buNone/>
              <a:defRPr sz="1500"/>
            </a:lvl7pPr>
            <a:lvl8pPr marL="3200184" indent="0" algn="ctr">
              <a:buNone/>
              <a:defRPr sz="1500"/>
            </a:lvl8pPr>
            <a:lvl9pPr marL="365735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8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1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9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500" b="1"/>
            </a:lvl4pPr>
            <a:lvl5pPr marL="1828677" indent="0">
              <a:buNone/>
              <a:defRPr sz="1500" b="1"/>
            </a:lvl5pPr>
            <a:lvl6pPr marL="2285846" indent="0">
              <a:buNone/>
              <a:defRPr sz="1500" b="1"/>
            </a:lvl6pPr>
            <a:lvl7pPr marL="2743015" indent="0">
              <a:buNone/>
              <a:defRPr sz="1500" b="1"/>
            </a:lvl7pPr>
            <a:lvl8pPr marL="3200184" indent="0">
              <a:buNone/>
              <a:defRPr sz="1500" b="1"/>
            </a:lvl8pPr>
            <a:lvl9pPr marL="3657354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9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500" b="1"/>
            </a:lvl4pPr>
            <a:lvl5pPr marL="1828677" indent="0">
              <a:buNone/>
              <a:defRPr sz="1500" b="1"/>
            </a:lvl5pPr>
            <a:lvl6pPr marL="2285846" indent="0">
              <a:buNone/>
              <a:defRPr sz="1500" b="1"/>
            </a:lvl6pPr>
            <a:lvl7pPr marL="2743015" indent="0">
              <a:buNone/>
              <a:defRPr sz="1500" b="1"/>
            </a:lvl7pPr>
            <a:lvl8pPr marL="3200184" indent="0">
              <a:buNone/>
              <a:defRPr sz="1500" b="1"/>
            </a:lvl8pPr>
            <a:lvl9pPr marL="3657354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69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7" indent="0">
              <a:buNone/>
              <a:defRPr sz="1000"/>
            </a:lvl5pPr>
            <a:lvl6pPr marL="2285846" indent="0">
              <a:buNone/>
              <a:defRPr sz="1000"/>
            </a:lvl6pPr>
            <a:lvl7pPr marL="2743015" indent="0">
              <a:buNone/>
              <a:defRPr sz="1000"/>
            </a:lvl7pPr>
            <a:lvl8pPr marL="3200184" indent="0">
              <a:buNone/>
              <a:defRPr sz="1000"/>
            </a:lvl8pPr>
            <a:lvl9pPr marL="36573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9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7" indent="0">
              <a:buNone/>
              <a:defRPr sz="2000"/>
            </a:lvl5pPr>
            <a:lvl6pPr marL="2285846" indent="0">
              <a:buNone/>
              <a:defRPr sz="2000"/>
            </a:lvl6pPr>
            <a:lvl7pPr marL="2743015" indent="0">
              <a:buNone/>
              <a:defRPr sz="2000"/>
            </a:lvl7pPr>
            <a:lvl8pPr marL="3200184" indent="0">
              <a:buNone/>
              <a:defRPr sz="2000"/>
            </a:lvl8pPr>
            <a:lvl9pPr marL="36573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69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7" indent="0">
              <a:buNone/>
              <a:defRPr sz="1000"/>
            </a:lvl5pPr>
            <a:lvl6pPr marL="2285846" indent="0">
              <a:buNone/>
              <a:defRPr sz="1000"/>
            </a:lvl6pPr>
            <a:lvl7pPr marL="2743015" indent="0">
              <a:buNone/>
              <a:defRPr sz="1000"/>
            </a:lvl7pPr>
            <a:lvl8pPr marL="3200184" indent="0">
              <a:buNone/>
              <a:defRPr sz="1000"/>
            </a:lvl8pPr>
            <a:lvl9pPr marL="36573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4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1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39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9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6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4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" y="468775"/>
            <a:ext cx="4068567" cy="19790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23794" y="567561"/>
            <a:ext cx="3326523" cy="178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spcCol="0" rtlCol="0" anchor="ctr"/>
          <a:lstStyle/>
          <a:p>
            <a:pPr algn="ctr"/>
            <a:r>
              <a:rPr lang="en-US" dirty="0"/>
              <a:t>This must be vector art.  Draw with </a:t>
            </a:r>
            <a:r>
              <a:rPr lang="en-US" dirty="0" err="1"/>
              <a:t>powerpoint</a:t>
            </a:r>
            <a:r>
              <a:rPr lang="en-US" dirty="0"/>
              <a:t> circles</a:t>
            </a:r>
          </a:p>
        </p:txBody>
      </p:sp>
    </p:spTree>
    <p:extLst>
      <p:ext uri="{BB962C8B-B14F-4D97-AF65-F5344CB8AC3E}">
        <p14:creationId xmlns:p14="http://schemas.microsoft.com/office/powerpoint/2010/main" val="121202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98861" y="778872"/>
            <a:ext cx="5326145" cy="5593649"/>
          </a:xfrm>
          <a:prstGeom prst="rect">
            <a:avLst/>
          </a:prstGeom>
          <a:noFill/>
          <a:ln w="190500">
            <a:solidFill>
              <a:srgbClr val="A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36570" y="4534292"/>
            <a:ext cx="5222553" cy="17636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6570" y="2754200"/>
            <a:ext cx="5241303" cy="1780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6570" y="857841"/>
            <a:ext cx="5241303" cy="189635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69443" y="2754198"/>
            <a:ext cx="3817855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98861" y="4528009"/>
            <a:ext cx="3808432" cy="0"/>
          </a:xfrm>
          <a:prstGeom prst="line">
            <a:avLst/>
          </a:prstGeom>
          <a:ln w="1397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36570" y="2754198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26250" y="4542358"/>
            <a:ext cx="1432873" cy="3926"/>
          </a:xfrm>
          <a:prstGeom prst="line">
            <a:avLst/>
          </a:prstGeom>
          <a:ln w="571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958498" y="951829"/>
            <a:ext cx="1604357" cy="1636366"/>
          </a:xfrm>
          <a:prstGeom prst="ellipse">
            <a:avLst/>
          </a:prstGeom>
          <a:noFill/>
          <a:ln w="57150">
            <a:solidFill>
              <a:srgbClr val="39FF1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A00"/>
                </a:solidFill>
                <a:cs typeface="Times New Roman" panose="02020603050405020304" pitchFamily="18" charset="0"/>
              </a:rPr>
              <a:t>GOAL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07184"/>
              </p:ext>
            </p:extLst>
          </p:nvPr>
        </p:nvGraphicFramePr>
        <p:xfrm>
          <a:off x="905845" y="691116"/>
          <a:ext cx="502582" cy="578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2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2</a:t>
                      </a:r>
                    </a:p>
                  </a:txBody>
                  <a:tcPr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vert270" anchor="b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00559"/>
                  </a:ext>
                </a:extLst>
              </a:tr>
              <a:tr h="1928037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Region 0</a:t>
                      </a:r>
                    </a:p>
                  </a:txBody>
                  <a:tcPr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23006"/>
              </p:ext>
            </p:extLst>
          </p:nvPr>
        </p:nvGraphicFramePr>
        <p:xfrm>
          <a:off x="1498861" y="260712"/>
          <a:ext cx="5326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145">
                  <a:extLst>
                    <a:ext uri="{9D8B030D-6E8A-4147-A177-3AD203B41FA5}">
                      <a16:colId xmlns:a16="http://schemas.microsoft.com/office/drawing/2014/main" val="1119900571"/>
                    </a:ext>
                  </a:extLst>
                </a:gridCol>
              </a:tblGrid>
              <a:tr h="42763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06665"/>
                  </a:ext>
                </a:extLst>
              </a:tr>
            </a:tbl>
          </a:graphicData>
        </a:graphic>
      </p:graphicFrame>
      <p:sp>
        <p:nvSpPr>
          <p:cNvPr id="41" name="Hexagon 40"/>
          <p:cNvSpPr/>
          <p:nvPr/>
        </p:nvSpPr>
        <p:spPr>
          <a:xfrm rot="579814">
            <a:off x="5785995" y="4343400"/>
            <a:ext cx="942651" cy="867778"/>
          </a:xfrm>
          <a:prstGeom prst="hexagon">
            <a:avLst/>
          </a:prstGeom>
          <a:solidFill>
            <a:srgbClr val="38F83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548551" y="4354931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1972" y="4367155"/>
            <a:ext cx="87288" cy="87288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805508" y="4241838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63296" y="4360265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96271" y="4347823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013471" y="4344252"/>
            <a:ext cx="75706" cy="7570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47026" y="4343027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69874" y="4358455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87073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488397" y="4258042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583380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028118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545219" y="6174847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562732" y="6046181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554820" y="5912811"/>
            <a:ext cx="73398" cy="73398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651221" y="6105810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662109" y="5993501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661519" y="5856384"/>
            <a:ext cx="73398" cy="73398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736471" y="5763610"/>
            <a:ext cx="73398" cy="73398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05508" y="6170506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776536" y="6046180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60896" y="592974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83543" y="5890308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873737" y="6083852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954285" y="619539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81802" y="6062538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973202" y="5951790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40708" y="5861897"/>
            <a:ext cx="75711" cy="7571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61992" y="6181194"/>
            <a:ext cx="78813" cy="7881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16419" y="6062538"/>
            <a:ext cx="78813" cy="7881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50937" y="5943944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85455" y="616088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62256" y="605932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69874" y="5925360"/>
            <a:ext cx="73423" cy="7342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99630" y="6178407"/>
            <a:ext cx="78813" cy="7881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19360" y="6144251"/>
            <a:ext cx="78813" cy="7881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357332" y="6012288"/>
            <a:ext cx="78813" cy="7881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531309" y="6118370"/>
            <a:ext cx="78813" cy="7881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28178" y="6055978"/>
            <a:ext cx="78813" cy="7881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648134" y="6184022"/>
            <a:ext cx="80371" cy="8037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754124" y="6080505"/>
            <a:ext cx="80371" cy="8037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842389" y="6182688"/>
            <a:ext cx="80371" cy="8037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993599" y="6178406"/>
            <a:ext cx="80371" cy="8037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119844" y="6066687"/>
            <a:ext cx="80371" cy="8037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270027" y="6175060"/>
            <a:ext cx="80371" cy="8037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843277" y="6187407"/>
            <a:ext cx="80371" cy="8037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784024" y="5840389"/>
            <a:ext cx="80371" cy="8037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2204628" y="5984137"/>
            <a:ext cx="236409" cy="224099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5-Point Star 92"/>
          <p:cNvSpPr/>
          <p:nvPr/>
        </p:nvSpPr>
        <p:spPr>
          <a:xfrm>
            <a:off x="2150937" y="5464781"/>
            <a:ext cx="222637" cy="211044"/>
          </a:xfrm>
          <a:prstGeom prst="star5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198973" y="4710008"/>
            <a:ext cx="125627" cy="125627"/>
          </a:xfrm>
          <a:prstGeom prst="ellipse">
            <a:avLst/>
          </a:prstGeom>
          <a:solidFill>
            <a:srgbClr val="38F838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1713987" y="1053012"/>
            <a:ext cx="2680592" cy="1426031"/>
            <a:chOff x="7035902" y="814489"/>
            <a:chExt cx="2680592" cy="1426031"/>
          </a:xfrm>
        </p:grpSpPr>
        <p:sp>
          <p:nvSpPr>
            <p:cNvPr id="11" name="TextBox 10"/>
            <p:cNvSpPr txBox="1"/>
            <p:nvPr/>
          </p:nvSpPr>
          <p:spPr>
            <a:xfrm>
              <a:off x="7035902" y="814489"/>
              <a:ext cx="2680592" cy="14260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Without Regions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 Regions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Robots in Region</a:t>
              </a:r>
            </a:p>
            <a:p>
              <a:pPr>
                <a:spcAft>
                  <a:spcPts val="200"/>
                </a:spcAft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Robots out of Region </a:t>
              </a:r>
            </a:p>
          </p:txBody>
        </p:sp>
        <p:sp>
          <p:nvSpPr>
            <p:cNvPr id="95" name="5-Point Star 94"/>
            <p:cNvSpPr/>
            <p:nvPr/>
          </p:nvSpPr>
          <p:spPr>
            <a:xfrm>
              <a:off x="9173484" y="857841"/>
              <a:ext cx="222636" cy="211043"/>
            </a:xfrm>
            <a:prstGeom prst="star5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9153998" y="1104204"/>
              <a:ext cx="242122" cy="229514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 rot="21045197">
              <a:off x="9187823" y="1426131"/>
              <a:ext cx="212529" cy="195648"/>
              <a:chOff x="7564234" y="3436840"/>
              <a:chExt cx="942651" cy="867778"/>
            </a:xfrm>
          </p:grpSpPr>
          <p:sp>
            <p:nvSpPr>
              <p:cNvPr id="97" name="Hexagon 96"/>
              <p:cNvSpPr/>
              <p:nvPr/>
            </p:nvSpPr>
            <p:spPr>
              <a:xfrm rot="579814">
                <a:off x="7564234" y="3436840"/>
                <a:ext cx="942651" cy="867778"/>
              </a:xfrm>
              <a:prstGeom prst="hexagon">
                <a:avLst/>
              </a:prstGeom>
              <a:solidFill>
                <a:srgbClr val="38F83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7977212" y="3803448"/>
                <a:ext cx="125627" cy="125627"/>
              </a:xfrm>
              <a:prstGeom prst="ellipse">
                <a:avLst/>
              </a:prstGeom>
              <a:solidFill>
                <a:srgbClr val="38F838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Oval 99"/>
            <p:cNvSpPr/>
            <p:nvPr/>
          </p:nvSpPr>
          <p:spPr>
            <a:xfrm>
              <a:off x="9188405" y="1700338"/>
              <a:ext cx="211364" cy="211364"/>
            </a:xfrm>
            <a:prstGeom prst="ellipse">
              <a:avLst/>
            </a:prstGeom>
            <a:solidFill>
              <a:srgbClr val="38F838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/>
          <p:cNvSpPr/>
          <p:nvPr/>
        </p:nvSpPr>
        <p:spPr>
          <a:xfrm>
            <a:off x="1569494" y="4144863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297328" y="4131857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483266" y="4256115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016022" y="4325123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141017" y="4330055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008042" y="4336436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886108" y="4346359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263222" y="4357021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386624" y="4336414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571284" y="4336414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804614" y="4234434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763791" y="4354931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672145" y="4231546"/>
            <a:ext cx="90689" cy="90689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579814">
            <a:off x="5849495" y="4343400"/>
            <a:ext cx="942651" cy="867778"/>
          </a:xfrm>
          <a:prstGeom prst="hexagon">
            <a:avLst/>
          </a:prstGeom>
          <a:solidFill>
            <a:srgbClr val="38F83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21972" y="4362334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62732" y="4153232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61972" y="4241837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61972" y="4371157"/>
            <a:ext cx="83286" cy="83286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05508" y="4241838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63296" y="4360265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96271" y="4347823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13470" y="4322880"/>
            <a:ext cx="76931" cy="7693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47026" y="4343027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69874" y="4358455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59878" y="4192937"/>
            <a:ext cx="77501" cy="77501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87073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88397" y="4258042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83380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28118" y="4342654"/>
            <a:ext cx="78593" cy="78593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39903" y="617484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562732" y="604618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538872" y="591281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51221" y="610581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62109" y="599350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61519" y="585638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03615" y="575330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805508" y="617050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76536" y="604618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760896" y="592974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83543" y="589030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73737" y="608385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54285" y="619539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81802" y="606253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73202" y="595179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040708" y="586189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61992" y="618119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16419" y="606253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150937" y="594394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85455" y="616088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262256" y="6059324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69874" y="592536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99630" y="617840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19360" y="6144251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57332" y="601228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531309" y="611837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28178" y="605597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48134" y="6184022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754124" y="6080505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842389" y="6182688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93599" y="6178406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119844" y="606668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70027" y="6175060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43277" y="6187407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84024" y="5840389"/>
            <a:ext cx="69037" cy="69037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2204628" y="5963991"/>
            <a:ext cx="222637" cy="211044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2150937" y="5464781"/>
            <a:ext cx="222637" cy="211044"/>
          </a:xfrm>
          <a:prstGeom prst="star5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2473" y="4710008"/>
            <a:ext cx="125627" cy="125627"/>
          </a:xfrm>
          <a:prstGeom prst="ellipse">
            <a:avLst/>
          </a:prstGeom>
          <a:solidFill>
            <a:srgbClr val="38F838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98863" y="777240"/>
            <a:ext cx="5386569" cy="5595284"/>
          </a:xfrm>
          <a:prstGeom prst="rect">
            <a:avLst/>
          </a:prstGeom>
          <a:solidFill>
            <a:srgbClr val="FFF7DD"/>
          </a:solidFill>
          <a:ln w="152400">
            <a:solidFill>
              <a:srgbClr val="A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07294" y="2754201"/>
            <a:ext cx="1504092" cy="3518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6570" y="857841"/>
            <a:ext cx="1593130" cy="3663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089780" y="2746911"/>
            <a:ext cx="3730472" cy="7290"/>
          </a:xfrm>
          <a:prstGeom prst="line">
            <a:avLst/>
          </a:prstGeom>
          <a:ln w="1524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1"/>
          </p:cNvCxnSpPr>
          <p:nvPr/>
        </p:nvCxnSpPr>
        <p:spPr>
          <a:xfrm flipV="1">
            <a:off x="1498862" y="4513493"/>
            <a:ext cx="3808432" cy="14516"/>
          </a:xfrm>
          <a:prstGeom prst="line">
            <a:avLst/>
          </a:prstGeom>
          <a:ln w="152400">
            <a:solidFill>
              <a:srgbClr val="A5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9780" y="848415"/>
            <a:ext cx="0" cy="36795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344213" y="2831092"/>
            <a:ext cx="14702" cy="347742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37233"/>
              </p:ext>
            </p:extLst>
          </p:nvPr>
        </p:nvGraphicFramePr>
        <p:xfrm>
          <a:off x="895214" y="848416"/>
          <a:ext cx="502582" cy="549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2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2736504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1</a:t>
                      </a:r>
                    </a:p>
                  </a:txBody>
                  <a:tcPr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759320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2</a:t>
                      </a:r>
                    </a:p>
                  </a:txBody>
                  <a:tcPr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sp>
        <p:nvSpPr>
          <p:cNvPr id="38" name="Hexagon 37"/>
          <p:cNvSpPr/>
          <p:nvPr/>
        </p:nvSpPr>
        <p:spPr>
          <a:xfrm rot="20837366">
            <a:off x="5659199" y="3873547"/>
            <a:ext cx="940194" cy="865516"/>
          </a:xfrm>
          <a:prstGeom prst="hexagon">
            <a:avLst/>
          </a:prstGeom>
          <a:solidFill>
            <a:srgbClr val="38F83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95355" y="285518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5955428" y="4456362"/>
            <a:ext cx="222637" cy="211044"/>
          </a:xfrm>
          <a:prstGeom prst="star5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0257552">
            <a:off x="6058465" y="4257748"/>
            <a:ext cx="125299" cy="125299"/>
          </a:xfrm>
          <a:prstGeom prst="ellipse">
            <a:avLst/>
          </a:prstGeom>
          <a:solidFill>
            <a:srgbClr val="38F838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41883" y="286502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519905" y="286502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658284" y="285518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517468" y="3105305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08584" y="418071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66728" y="302934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66728" y="421711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515606" y="324786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11603" y="374195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690337" y="328899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66728" y="459257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50913" y="465047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95620" y="4766294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66066" y="556182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66065" y="5437988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66064" y="527822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667678" y="5135198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667678" y="498632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45439" y="533613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545439" y="5171493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551863" y="478944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545438" y="4916708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551863" y="506279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6399791" y="512069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436048" y="499903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436048" y="4847355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429623" y="471996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283976" y="505401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317020" y="493610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2690" y="479091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137448" y="498465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208270" y="487318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4754" y="4815274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884620" y="4776573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14859" y="480639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711603" y="467617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535376" y="468815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053642" y="4766294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204017" y="478321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385199" y="481021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393017" y="4604147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595788" y="4476757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912359" y="475736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318579" y="472114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450833" y="435943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197750" y="4626455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998017" y="490526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036862" y="4618263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888359" y="4640783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734395" y="4643094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/>
          <p:cNvSpPr/>
          <p:nvPr/>
        </p:nvSpPr>
        <p:spPr>
          <a:xfrm>
            <a:off x="5866857" y="4786866"/>
            <a:ext cx="222637" cy="211044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 rot="20837366">
            <a:off x="5719752" y="3865741"/>
            <a:ext cx="835556" cy="769189"/>
          </a:xfrm>
          <a:prstGeom prst="hexagon">
            <a:avLst/>
          </a:prstGeom>
          <a:solidFill>
            <a:srgbClr val="38F83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80454" y="2410047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6018030" y="4421301"/>
            <a:ext cx="222637" cy="211044"/>
          </a:xfrm>
          <a:prstGeom prst="star5">
            <a:avLst/>
          </a:prstGeom>
          <a:solidFill>
            <a:srgbClr val="FF99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0257552">
            <a:off x="6123826" y="4139639"/>
            <a:ext cx="111354" cy="111354"/>
          </a:xfrm>
          <a:prstGeom prst="ellipse">
            <a:avLst/>
          </a:prstGeom>
          <a:solidFill>
            <a:srgbClr val="38F838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26192" y="2564273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83145" y="261051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32854" y="2562447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64068" y="3013865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81912" y="412566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13328" y="293790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13328" y="412567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62206" y="315642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58203" y="365051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36937" y="319755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3328" y="450113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97513" y="455903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42220" y="4674854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12666" y="547038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12665" y="5346548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12664" y="518678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14278" y="5043758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4278" y="489488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92039" y="524469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92039" y="5080053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98463" y="469800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92038" y="4825268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98463" y="497135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346391" y="502925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82648" y="490759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82648" y="4755915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76223" y="462852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30576" y="496257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263620" y="4844666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69290" y="469947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84048" y="489321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54870" y="4781742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21354" y="4723834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95060" y="469634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98726" y="4798808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04154" y="4709453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46246" y="455903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84311" y="4914623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79826" y="4792458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70157" y="469177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13248" y="455903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542388" y="4385317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97013" y="482124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28874" y="4686220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80249" y="4558635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272016" y="469177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35542" y="456458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45761" y="4680069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063886" y="4564581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917677" y="4593234"/>
            <a:ext cx="115815" cy="115815"/>
          </a:xfrm>
          <a:prstGeom prst="ellipse">
            <a:avLst/>
          </a:prstGeom>
          <a:solidFill>
            <a:srgbClr val="38F838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5950798" y="4751193"/>
            <a:ext cx="222637" cy="211044"/>
          </a:xfrm>
          <a:prstGeom prst="star5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2645" y="1311851"/>
            <a:ext cx="5260127" cy="49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170</Words>
  <Application>Microsoft Office PowerPoint</Application>
  <PresentationFormat>Widescreen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55</cp:revision>
  <dcterms:created xsi:type="dcterms:W3CDTF">2016-07-13T19:20:18Z</dcterms:created>
  <dcterms:modified xsi:type="dcterms:W3CDTF">2016-07-30T02:49:05Z</dcterms:modified>
</cp:coreProperties>
</file>