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  <a:srgbClr val="38F838"/>
    <a:srgbClr val="0000FF"/>
    <a:srgbClr val="A52A2A"/>
    <a:srgbClr val="007A00"/>
    <a:srgbClr val="DEEBF7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 varScale="1">
        <p:scale>
          <a:sx n="78" d="100"/>
          <a:sy n="78" d="100"/>
        </p:scale>
        <p:origin x="1384" y="40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7101"/>
            <a:ext cx="5789988" cy="576813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1940118" y="246491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891377" y="1999246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09504"/>
              </p:ext>
            </p:extLst>
          </p:nvPr>
        </p:nvGraphicFramePr>
        <p:xfrm>
          <a:off x="0" y="0"/>
          <a:ext cx="525805" cy="576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05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868560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marL="95665" marR="95665" marT="47833" marB="47833"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892478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marL="95665" marR="95665" marT="47833" marB="47833"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614433" y="5059874"/>
            <a:ext cx="363801" cy="36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57017" y="346360"/>
            <a:ext cx="363801" cy="36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65</cp:revision>
  <dcterms:created xsi:type="dcterms:W3CDTF">2016-07-13T19:20:18Z</dcterms:created>
  <dcterms:modified xsi:type="dcterms:W3CDTF">2016-08-02T19:14:52Z</dcterms:modified>
</cp:coreProperties>
</file>