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344" y="-10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58" idx="2"/>
          </p:cNvCxnSpPr>
          <p:nvPr/>
        </p:nvCxnSpPr>
        <p:spPr>
          <a:xfrm flipH="1">
            <a:off x="1028422" y="1568758"/>
            <a:ext cx="11122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2262" y="119942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85791" y="249647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4514212" y="1687983"/>
            <a:ext cx="627112" cy="808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45473" y="375658"/>
            <a:ext cx="990203" cy="35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572" y="226769"/>
            <a:ext cx="19872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64" idx="2"/>
          </p:cNvCxnSpPr>
          <p:nvPr/>
        </p:nvCxnSpPr>
        <p:spPr>
          <a:xfrm>
            <a:off x="1441814" y="2713101"/>
            <a:ext cx="615027" cy="1269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952" y="2343769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51851" y="3884992"/>
            <a:ext cx="2351547" cy="11079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0408" y="4024546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182053" y="3804299"/>
            <a:ext cx="1851817" cy="57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8063" y="333622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97774" y="3085624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70" name="Picture 69" descr="Webcam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965" y="69023"/>
            <a:ext cx="381918" cy="986621"/>
          </a:xfrm>
          <a:prstGeom prst="rect">
            <a:avLst/>
          </a:prstGeom>
        </p:spPr>
      </p:pic>
      <p:pic>
        <p:nvPicPr>
          <p:cNvPr id="71" name="Picture 70" descr="Light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72" name="Picture 71" descr="Light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491" y="746853"/>
            <a:ext cx="1120302" cy="90514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928924" y="1174359"/>
            <a:ext cx="17885" cy="26299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7684" y="215910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5" name="Picture 74" descr="Kilobot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013" y="2007248"/>
            <a:ext cx="2266729" cy="2902785"/>
          </a:xfrm>
          <a:prstGeom prst="rect">
            <a:avLst/>
          </a:prstGeom>
        </p:spPr>
      </p:pic>
      <p:pic>
        <p:nvPicPr>
          <p:cNvPr id="76" name="Picture 75" descr="IMG_2356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82" y="4112297"/>
            <a:ext cx="4418179" cy="197922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4639735" y="4741335"/>
            <a:ext cx="525626" cy="150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65361" y="4808314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Pivot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148667" y="4393878"/>
            <a:ext cx="491068" cy="104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9735" y="5406190"/>
            <a:ext cx="28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Large-aspect-ratio rectangle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4966372" y="2071989"/>
            <a:ext cx="2713983" cy="27136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 flipV="1">
            <a:off x="4468493" y="445471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Straight Connector 5"/>
          <p:cNvCxnSpPr>
            <a:cxnSpLocks noChangeShapeType="1"/>
            <a:stCxn id="31" idx="2"/>
            <a:endCxn id="32" idx="4"/>
          </p:cNvCxnSpPr>
          <p:nvPr/>
        </p:nvCxnSpPr>
        <p:spPr bwMode="auto">
          <a:xfrm flipH="1">
            <a:off x="4491353" y="3428809"/>
            <a:ext cx="475019" cy="1025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28"/>
          <p:cNvCxnSpPr>
            <a:cxnSpLocks noChangeShapeType="1"/>
            <a:endCxn id="31" idx="4"/>
          </p:cNvCxnSpPr>
          <p:nvPr/>
        </p:nvCxnSpPr>
        <p:spPr bwMode="auto">
          <a:xfrm>
            <a:off x="4514212" y="4509388"/>
            <a:ext cx="1809152" cy="276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/>
          <p:nvPr/>
        </p:nvCxnSpPr>
        <p:spPr>
          <a:xfrm>
            <a:off x="7680355" y="2299485"/>
            <a:ext cx="0" cy="2285735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02164" y="1789771"/>
            <a:ext cx="115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 cm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9524</TotalTime>
  <Words>28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19</cp:revision>
  <dcterms:created xsi:type="dcterms:W3CDTF">2015-09-16T05:21:44Z</dcterms:created>
  <dcterms:modified xsi:type="dcterms:W3CDTF">2016-07-06T16:32:28Z</dcterms:modified>
</cp:coreProperties>
</file>