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8105438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5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80" y="673418"/>
            <a:ext cx="13579079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80" y="2161223"/>
            <a:ext cx="135790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56704" y="219075"/>
            <a:ext cx="390398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4749" y="219075"/>
            <a:ext cx="11485637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319" y="1025843"/>
            <a:ext cx="156159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319" y="2753678"/>
            <a:ext cx="156159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749" y="1095375"/>
            <a:ext cx="7694811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5878" y="1095375"/>
            <a:ext cx="7694811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7" y="219075"/>
            <a:ext cx="1561594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1008698"/>
            <a:ext cx="765944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108" y="1503045"/>
            <a:ext cx="765944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65878" y="1008698"/>
            <a:ext cx="769716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65878" y="1503045"/>
            <a:ext cx="7697169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274320"/>
            <a:ext cx="583947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7169" y="592455"/>
            <a:ext cx="916587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1234440"/>
            <a:ext cx="583947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274320"/>
            <a:ext cx="583947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7169" y="592455"/>
            <a:ext cx="916587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1234440"/>
            <a:ext cx="583947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4749" y="219075"/>
            <a:ext cx="156159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749" y="1095375"/>
            <a:ext cx="156159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4749" y="3813810"/>
            <a:ext cx="407372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6A49-030C-45A5-8D73-C8F08951226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7427" y="3813810"/>
            <a:ext cx="611058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86965" y="3813810"/>
            <a:ext cx="407372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0" y="0"/>
            <a:ext cx="18085733" cy="4176198"/>
            <a:chOff x="395784" y="1736870"/>
            <a:chExt cx="10901678" cy="2517319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84" y="1736870"/>
              <a:ext cx="2140027" cy="2130526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1225" y="1736871"/>
              <a:ext cx="2132898" cy="2130526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537" y="1736870"/>
              <a:ext cx="2132901" cy="2130526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7849" y="1744821"/>
              <a:ext cx="2105184" cy="2100501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8444" y="1744821"/>
              <a:ext cx="2089018" cy="2086694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1003320" y="3818674"/>
              <a:ext cx="932084" cy="425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98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98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8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5 s 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11632" y="3818673"/>
              <a:ext cx="932084" cy="425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98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98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8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45 s 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95358" y="3818668"/>
              <a:ext cx="932084" cy="425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98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98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8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60 s 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23537" y="3829153"/>
              <a:ext cx="932084" cy="425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98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98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8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85 s  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79887" y="3818669"/>
              <a:ext cx="1146132" cy="425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98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318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98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100 s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9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3</cp:revision>
  <dcterms:created xsi:type="dcterms:W3CDTF">2016-07-28T21:56:02Z</dcterms:created>
  <dcterms:modified xsi:type="dcterms:W3CDTF">2016-07-28T22:35:57Z</dcterms:modified>
</cp:coreProperties>
</file>