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4DE"/>
    <a:srgbClr val="39FF14"/>
    <a:srgbClr val="38F838"/>
    <a:srgbClr val="0000FF"/>
    <a:srgbClr val="A52A2A"/>
    <a:srgbClr val="007A00"/>
    <a:srgbClr val="DEEBF7"/>
    <a:srgbClr val="FF9900"/>
    <a:srgbClr val="00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 varScale="1">
        <p:scale>
          <a:sx n="76" d="100"/>
          <a:sy n="76" d="100"/>
        </p:scale>
        <p:origin x="1424" y="44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14419"/>
            <a:ext cx="5789988" cy="5775458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89402"/>
              </p:ext>
            </p:extLst>
          </p:nvPr>
        </p:nvGraphicFramePr>
        <p:xfrm>
          <a:off x="1" y="0"/>
          <a:ext cx="518736" cy="57610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736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7635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3</a:t>
                      </a:r>
                    </a:p>
                  </a:txBody>
                  <a:tcPr marL="98367" marR="98367" marT="49183" marB="49183" vert="vert270"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0529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sz="16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67" marR="98367" marT="49183" marB="49183" vert="vert270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4458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1</a:t>
                      </a:r>
                    </a:p>
                  </a:txBody>
                  <a:tcPr marL="98367" marR="98367" marT="49183" marB="49183" vert="vert270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783884" y="1756397"/>
            <a:ext cx="1152432" cy="1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9398" y="3781449"/>
            <a:ext cx="1157767" cy="968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/>
          <p:cNvSpPr/>
          <p:nvPr/>
        </p:nvSpPr>
        <p:spPr>
          <a:xfrm rot="25011">
            <a:off x="2923972" y="943555"/>
            <a:ext cx="149035" cy="137565"/>
          </a:xfrm>
          <a:prstGeom prst="hexagon">
            <a:avLst/>
          </a:prstGeom>
          <a:solidFill>
            <a:srgbClr val="38F8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34043" y="1186505"/>
            <a:ext cx="128892" cy="137260"/>
          </a:xfrm>
          <a:prstGeom prst="ellipse">
            <a:avLst/>
          </a:prstGeom>
          <a:solidFill>
            <a:srgbClr val="38F838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33" name="Oval 32"/>
          <p:cNvSpPr/>
          <p:nvPr/>
        </p:nvSpPr>
        <p:spPr>
          <a:xfrm>
            <a:off x="2934043" y="1414935"/>
            <a:ext cx="128892" cy="129237"/>
          </a:xfrm>
          <a:prstGeom prst="ellipse">
            <a:avLst/>
          </a:prstGeom>
          <a:solidFill>
            <a:srgbClr val="B0C4DE"/>
          </a:solidFill>
          <a:ln w="19050">
            <a:solidFill>
              <a:srgbClr val="B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1" name="Oval 40"/>
          <p:cNvSpPr/>
          <p:nvPr/>
        </p:nvSpPr>
        <p:spPr>
          <a:xfrm>
            <a:off x="2928900" y="686251"/>
            <a:ext cx="128892" cy="137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4" name="Oval 43"/>
          <p:cNvSpPr/>
          <p:nvPr/>
        </p:nvSpPr>
        <p:spPr>
          <a:xfrm>
            <a:off x="2934043" y="444147"/>
            <a:ext cx="128892" cy="1372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15" name="TextBox 14"/>
          <p:cNvSpPr txBox="1"/>
          <p:nvPr/>
        </p:nvSpPr>
        <p:spPr>
          <a:xfrm>
            <a:off x="894722" y="338771"/>
            <a:ext cx="2330699" cy="1272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Mean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in Region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not in Region</a:t>
            </a:r>
          </a:p>
        </p:txBody>
      </p: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65</cp:revision>
  <dcterms:created xsi:type="dcterms:W3CDTF">2016-07-13T19:20:18Z</dcterms:created>
  <dcterms:modified xsi:type="dcterms:W3CDTF">2016-08-12T18:42:19Z</dcterms:modified>
</cp:coreProperties>
</file>