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  <a:srgbClr val="38F838"/>
    <a:srgbClr val="0000FF"/>
    <a:srgbClr val="A52A2A"/>
    <a:srgbClr val="007A00"/>
    <a:srgbClr val="DEEBF7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 varScale="1">
        <p:scale>
          <a:sx n="78" d="100"/>
          <a:sy n="78" d="100"/>
        </p:scale>
        <p:origin x="1384" y="44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14419"/>
            <a:ext cx="5789988" cy="5775458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52154"/>
              </p:ext>
            </p:extLst>
          </p:nvPr>
        </p:nvGraphicFramePr>
        <p:xfrm>
          <a:off x="1" y="0"/>
          <a:ext cx="518736" cy="57610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8736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763501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marL="98367" marR="98367" marT="49183" marB="49183" vert="vert270" anchor="ctr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052950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sz="16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367" marR="98367" marT="49183" marB="49183" vert="vert270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44587"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marL="98367" marR="98367" marT="49183" marB="49183" vert="vert270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783884" y="1756397"/>
            <a:ext cx="1152432" cy="1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9398" y="3781449"/>
            <a:ext cx="1157767" cy="968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/>
          <p:cNvSpPr/>
          <p:nvPr/>
        </p:nvSpPr>
        <p:spPr>
          <a:xfrm rot="25011">
            <a:off x="2923972" y="943555"/>
            <a:ext cx="149035" cy="137565"/>
          </a:xfrm>
          <a:prstGeom prst="hexagon">
            <a:avLst/>
          </a:prstGeom>
          <a:solidFill>
            <a:srgbClr val="38F8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34043" y="1186505"/>
            <a:ext cx="128892" cy="357667"/>
            <a:chOff x="2934043" y="1186505"/>
            <a:chExt cx="128892" cy="357667"/>
          </a:xfrm>
        </p:grpSpPr>
        <p:sp>
          <p:nvSpPr>
            <p:cNvPr id="38" name="Oval 37"/>
            <p:cNvSpPr/>
            <p:nvPr/>
          </p:nvSpPr>
          <p:spPr>
            <a:xfrm>
              <a:off x="2934043" y="1186505"/>
              <a:ext cx="128892" cy="137260"/>
            </a:xfrm>
            <a:prstGeom prst="ellipse">
              <a:avLst/>
            </a:prstGeom>
            <a:solidFill>
              <a:srgbClr val="38F838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  <p:sp>
          <p:nvSpPr>
            <p:cNvPr id="33" name="Oval 32"/>
            <p:cNvSpPr/>
            <p:nvPr/>
          </p:nvSpPr>
          <p:spPr>
            <a:xfrm>
              <a:off x="2934043" y="1414935"/>
              <a:ext cx="128892" cy="1292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94722" y="338771"/>
            <a:ext cx="2330699" cy="1272144"/>
            <a:chOff x="894722" y="364171"/>
            <a:chExt cx="2330699" cy="1272144"/>
          </a:xfrm>
        </p:grpSpPr>
        <p:sp>
          <p:nvSpPr>
            <p:cNvPr id="34" name="TextBox 33"/>
            <p:cNvSpPr txBox="1"/>
            <p:nvPr/>
          </p:nvSpPr>
          <p:spPr>
            <a:xfrm>
              <a:off x="894722" y="364171"/>
              <a:ext cx="2330699" cy="12721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 Regions</a:t>
              </a:r>
            </a:p>
            <a:p>
              <a:pPr>
                <a:spcAft>
                  <a:spcPts val="221"/>
                </a:spcAft>
              </a:pPr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Without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Regions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in Region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out of Region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928900" y="711651"/>
              <a:ext cx="128892" cy="1372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  <p:sp>
          <p:nvSpPr>
            <p:cNvPr id="44" name="Oval 43"/>
            <p:cNvSpPr/>
            <p:nvPr/>
          </p:nvSpPr>
          <p:spPr>
            <a:xfrm>
              <a:off x="2934043" y="469547"/>
              <a:ext cx="128892" cy="137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</p:grp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23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62</cp:revision>
  <dcterms:created xsi:type="dcterms:W3CDTF">2016-07-13T19:20:18Z</dcterms:created>
  <dcterms:modified xsi:type="dcterms:W3CDTF">2016-08-02T18:34:44Z</dcterms:modified>
</cp:coreProperties>
</file>