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7" r:id="rId2"/>
  </p:sldIdLst>
  <p:sldSz cx="6308725" cy="5761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19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FF14"/>
    <a:srgbClr val="38F838"/>
    <a:srgbClr val="0000FF"/>
    <a:srgbClr val="A52A2A"/>
    <a:srgbClr val="007A00"/>
    <a:srgbClr val="DEEBF7"/>
    <a:srgbClr val="FF9900"/>
    <a:srgbClr val="00FFFF"/>
    <a:srgbClr val="BDD7EE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3" autoAdjust="0"/>
    <p:restoredTop sz="93899" autoAdjust="0"/>
  </p:normalViewPr>
  <p:slideViewPr>
    <p:cSldViewPr snapToGrid="0">
      <p:cViewPr>
        <p:scale>
          <a:sx n="70" d="100"/>
          <a:sy n="70" d="100"/>
        </p:scale>
        <p:origin x="1548" y="196"/>
      </p:cViewPr>
      <p:guideLst>
        <p:guide orient="horz" pos="1815"/>
        <p:guide pos="19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B157D-5D23-4C2B-820D-CCD9AF780C09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39900" y="1143000"/>
            <a:ext cx="3378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FE0BF-71A9-4504-91F0-C8F553DB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1pPr>
    <a:lvl2pPr marL="270120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2pPr>
    <a:lvl3pPr marL="540240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3pPr>
    <a:lvl4pPr marL="81036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4pPr>
    <a:lvl5pPr marL="108048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5pPr>
    <a:lvl6pPr marL="1350602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6pPr>
    <a:lvl7pPr marL="162072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7pPr>
    <a:lvl8pPr marL="1890842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8pPr>
    <a:lvl9pPr marL="2160961" algn="l" defTabSz="540240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155" y="942837"/>
            <a:ext cx="5362416" cy="2005695"/>
          </a:xfrm>
        </p:spPr>
        <p:txBody>
          <a:bodyPr anchor="b"/>
          <a:lstStyle>
            <a:lvl1pPr algn="ctr">
              <a:defRPr sz="41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591" y="3025879"/>
            <a:ext cx="4731544" cy="1390917"/>
          </a:xfrm>
        </p:spPr>
        <p:txBody>
          <a:bodyPr/>
          <a:lstStyle>
            <a:lvl1pPr marL="0" indent="0" algn="ctr">
              <a:buNone/>
              <a:defRPr sz="1656"/>
            </a:lvl1pPr>
            <a:lvl2pPr marL="315422" indent="0" algn="ctr">
              <a:buNone/>
              <a:defRPr sz="1380"/>
            </a:lvl2pPr>
            <a:lvl3pPr marL="630845" indent="0" algn="ctr">
              <a:buNone/>
              <a:defRPr sz="1242"/>
            </a:lvl3pPr>
            <a:lvl4pPr marL="946267" indent="0" algn="ctr">
              <a:buNone/>
              <a:defRPr sz="1104"/>
            </a:lvl4pPr>
            <a:lvl5pPr marL="1261689" indent="0" algn="ctr">
              <a:buNone/>
              <a:defRPr sz="1104"/>
            </a:lvl5pPr>
            <a:lvl6pPr marL="1577111" indent="0" algn="ctr">
              <a:buNone/>
              <a:defRPr sz="1104"/>
            </a:lvl6pPr>
            <a:lvl7pPr marL="1892534" indent="0" algn="ctr">
              <a:buNone/>
              <a:defRPr sz="1104"/>
            </a:lvl7pPr>
            <a:lvl8pPr marL="2207956" indent="0" algn="ctr">
              <a:buNone/>
              <a:defRPr sz="1104"/>
            </a:lvl8pPr>
            <a:lvl9pPr marL="2523378" indent="0" algn="ctr">
              <a:buNone/>
              <a:defRPr sz="11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3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6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14682" y="306722"/>
            <a:ext cx="1360319" cy="4882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725" y="306722"/>
            <a:ext cx="4002097" cy="48822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5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3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40" y="1436261"/>
            <a:ext cx="5441275" cy="2396431"/>
          </a:xfrm>
        </p:spPr>
        <p:txBody>
          <a:bodyPr anchor="b"/>
          <a:lstStyle>
            <a:lvl1pPr>
              <a:defRPr sz="41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40" y="3855363"/>
            <a:ext cx="5441275" cy="1260227"/>
          </a:xfrm>
        </p:spPr>
        <p:txBody>
          <a:bodyPr/>
          <a:lstStyle>
            <a:lvl1pPr marL="0" indent="0">
              <a:buNone/>
              <a:defRPr sz="1656">
                <a:solidFill>
                  <a:schemeClr val="tx1"/>
                </a:solidFill>
              </a:defRPr>
            </a:lvl1pPr>
            <a:lvl2pPr marL="315422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2pPr>
            <a:lvl3pPr marL="630845" indent="0">
              <a:buNone/>
              <a:defRPr sz="1242">
                <a:solidFill>
                  <a:schemeClr val="tx1">
                    <a:tint val="75000"/>
                  </a:schemeClr>
                </a:solidFill>
              </a:defRPr>
            </a:lvl3pPr>
            <a:lvl4pPr marL="946267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4pPr>
            <a:lvl5pPr marL="1261689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5pPr>
            <a:lvl6pPr marL="1577111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6pPr>
            <a:lvl7pPr marL="1892534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7pPr>
            <a:lvl8pPr marL="2207956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8pPr>
            <a:lvl9pPr marL="2523378" indent="0">
              <a:buNone/>
              <a:defRPr sz="1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725" y="1533609"/>
            <a:ext cx="2681208" cy="36553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3792" y="1533609"/>
            <a:ext cx="2681208" cy="36553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3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7" y="306723"/>
            <a:ext cx="5441275" cy="1113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547" y="1412255"/>
            <a:ext cx="2668886" cy="692124"/>
          </a:xfrm>
        </p:spPr>
        <p:txBody>
          <a:bodyPr anchor="b"/>
          <a:lstStyle>
            <a:lvl1pPr marL="0" indent="0">
              <a:buNone/>
              <a:defRPr sz="1656" b="1"/>
            </a:lvl1pPr>
            <a:lvl2pPr marL="315422" indent="0">
              <a:buNone/>
              <a:defRPr sz="1380" b="1"/>
            </a:lvl2pPr>
            <a:lvl3pPr marL="630845" indent="0">
              <a:buNone/>
              <a:defRPr sz="1242" b="1"/>
            </a:lvl3pPr>
            <a:lvl4pPr marL="946267" indent="0">
              <a:buNone/>
              <a:defRPr sz="1104" b="1"/>
            </a:lvl4pPr>
            <a:lvl5pPr marL="1261689" indent="0">
              <a:buNone/>
              <a:defRPr sz="1104" b="1"/>
            </a:lvl5pPr>
            <a:lvl6pPr marL="1577111" indent="0">
              <a:buNone/>
              <a:defRPr sz="1104" b="1"/>
            </a:lvl6pPr>
            <a:lvl7pPr marL="1892534" indent="0">
              <a:buNone/>
              <a:defRPr sz="1104" b="1"/>
            </a:lvl7pPr>
            <a:lvl8pPr marL="2207956" indent="0">
              <a:buNone/>
              <a:defRPr sz="1104" b="1"/>
            </a:lvl8pPr>
            <a:lvl9pPr marL="2523378" indent="0">
              <a:buNone/>
              <a:defRPr sz="11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547" y="2104379"/>
            <a:ext cx="2668886" cy="3095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93792" y="1412255"/>
            <a:ext cx="2682030" cy="692124"/>
          </a:xfrm>
        </p:spPr>
        <p:txBody>
          <a:bodyPr anchor="b"/>
          <a:lstStyle>
            <a:lvl1pPr marL="0" indent="0">
              <a:buNone/>
              <a:defRPr sz="1656" b="1"/>
            </a:lvl1pPr>
            <a:lvl2pPr marL="315422" indent="0">
              <a:buNone/>
              <a:defRPr sz="1380" b="1"/>
            </a:lvl2pPr>
            <a:lvl3pPr marL="630845" indent="0">
              <a:buNone/>
              <a:defRPr sz="1242" b="1"/>
            </a:lvl3pPr>
            <a:lvl4pPr marL="946267" indent="0">
              <a:buNone/>
              <a:defRPr sz="1104" b="1"/>
            </a:lvl4pPr>
            <a:lvl5pPr marL="1261689" indent="0">
              <a:buNone/>
              <a:defRPr sz="1104" b="1"/>
            </a:lvl5pPr>
            <a:lvl6pPr marL="1577111" indent="0">
              <a:buNone/>
              <a:defRPr sz="1104" b="1"/>
            </a:lvl6pPr>
            <a:lvl7pPr marL="1892534" indent="0">
              <a:buNone/>
              <a:defRPr sz="1104" b="1"/>
            </a:lvl7pPr>
            <a:lvl8pPr marL="2207956" indent="0">
              <a:buNone/>
              <a:defRPr sz="1104" b="1"/>
            </a:lvl8pPr>
            <a:lvl9pPr marL="2523378" indent="0">
              <a:buNone/>
              <a:defRPr sz="11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93792" y="2104379"/>
            <a:ext cx="2682030" cy="3095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9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5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4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7" y="384069"/>
            <a:ext cx="2034728" cy="1344242"/>
          </a:xfrm>
        </p:spPr>
        <p:txBody>
          <a:bodyPr anchor="b"/>
          <a:lstStyle>
            <a:lvl1pPr>
              <a:defRPr sz="2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030" y="829484"/>
            <a:ext cx="3193792" cy="4094071"/>
          </a:xfrm>
        </p:spPr>
        <p:txBody>
          <a:bodyPr/>
          <a:lstStyle>
            <a:lvl1pPr>
              <a:defRPr sz="2208"/>
            </a:lvl1pPr>
            <a:lvl2pPr>
              <a:defRPr sz="1932"/>
            </a:lvl2pPr>
            <a:lvl3pPr>
              <a:defRPr sz="1656"/>
            </a:lvl3pPr>
            <a:lvl4pPr>
              <a:defRPr sz="1380"/>
            </a:lvl4pPr>
            <a:lvl5pPr>
              <a:defRPr sz="1380"/>
            </a:lvl5pPr>
            <a:lvl6pPr>
              <a:defRPr sz="1380"/>
            </a:lvl6pPr>
            <a:lvl7pPr>
              <a:defRPr sz="1380"/>
            </a:lvl7pPr>
            <a:lvl8pPr>
              <a:defRPr sz="1380"/>
            </a:lvl8pPr>
            <a:lvl9pPr>
              <a:defRPr sz="13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547" y="1728311"/>
            <a:ext cx="2034728" cy="3201911"/>
          </a:xfrm>
        </p:spPr>
        <p:txBody>
          <a:bodyPr/>
          <a:lstStyle>
            <a:lvl1pPr marL="0" indent="0">
              <a:buNone/>
              <a:defRPr sz="1104"/>
            </a:lvl1pPr>
            <a:lvl2pPr marL="315422" indent="0">
              <a:buNone/>
              <a:defRPr sz="966"/>
            </a:lvl2pPr>
            <a:lvl3pPr marL="630845" indent="0">
              <a:buNone/>
              <a:defRPr sz="828"/>
            </a:lvl3pPr>
            <a:lvl4pPr marL="946267" indent="0">
              <a:buNone/>
              <a:defRPr sz="690"/>
            </a:lvl4pPr>
            <a:lvl5pPr marL="1261689" indent="0">
              <a:buNone/>
              <a:defRPr sz="690"/>
            </a:lvl5pPr>
            <a:lvl6pPr marL="1577111" indent="0">
              <a:buNone/>
              <a:defRPr sz="690"/>
            </a:lvl6pPr>
            <a:lvl7pPr marL="1892534" indent="0">
              <a:buNone/>
              <a:defRPr sz="690"/>
            </a:lvl7pPr>
            <a:lvl8pPr marL="2207956" indent="0">
              <a:buNone/>
              <a:defRPr sz="690"/>
            </a:lvl8pPr>
            <a:lvl9pPr marL="2523378" indent="0">
              <a:buNone/>
              <a:defRPr sz="6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7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47" y="384069"/>
            <a:ext cx="2034728" cy="1344242"/>
          </a:xfrm>
        </p:spPr>
        <p:txBody>
          <a:bodyPr anchor="b"/>
          <a:lstStyle>
            <a:lvl1pPr>
              <a:defRPr sz="2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82030" y="829484"/>
            <a:ext cx="3193792" cy="4094071"/>
          </a:xfrm>
        </p:spPr>
        <p:txBody>
          <a:bodyPr anchor="t"/>
          <a:lstStyle>
            <a:lvl1pPr marL="0" indent="0">
              <a:buNone/>
              <a:defRPr sz="2208"/>
            </a:lvl1pPr>
            <a:lvl2pPr marL="315422" indent="0">
              <a:buNone/>
              <a:defRPr sz="1932"/>
            </a:lvl2pPr>
            <a:lvl3pPr marL="630845" indent="0">
              <a:buNone/>
              <a:defRPr sz="1656"/>
            </a:lvl3pPr>
            <a:lvl4pPr marL="946267" indent="0">
              <a:buNone/>
              <a:defRPr sz="1380"/>
            </a:lvl4pPr>
            <a:lvl5pPr marL="1261689" indent="0">
              <a:buNone/>
              <a:defRPr sz="1380"/>
            </a:lvl5pPr>
            <a:lvl6pPr marL="1577111" indent="0">
              <a:buNone/>
              <a:defRPr sz="1380"/>
            </a:lvl6pPr>
            <a:lvl7pPr marL="1892534" indent="0">
              <a:buNone/>
              <a:defRPr sz="1380"/>
            </a:lvl7pPr>
            <a:lvl8pPr marL="2207956" indent="0">
              <a:buNone/>
              <a:defRPr sz="1380"/>
            </a:lvl8pPr>
            <a:lvl9pPr marL="2523378" indent="0">
              <a:buNone/>
              <a:defRPr sz="13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547" y="1728311"/>
            <a:ext cx="2034728" cy="3201911"/>
          </a:xfrm>
        </p:spPr>
        <p:txBody>
          <a:bodyPr/>
          <a:lstStyle>
            <a:lvl1pPr marL="0" indent="0">
              <a:buNone/>
              <a:defRPr sz="1104"/>
            </a:lvl1pPr>
            <a:lvl2pPr marL="315422" indent="0">
              <a:buNone/>
              <a:defRPr sz="966"/>
            </a:lvl2pPr>
            <a:lvl3pPr marL="630845" indent="0">
              <a:buNone/>
              <a:defRPr sz="828"/>
            </a:lvl3pPr>
            <a:lvl4pPr marL="946267" indent="0">
              <a:buNone/>
              <a:defRPr sz="690"/>
            </a:lvl4pPr>
            <a:lvl5pPr marL="1261689" indent="0">
              <a:buNone/>
              <a:defRPr sz="690"/>
            </a:lvl5pPr>
            <a:lvl6pPr marL="1577111" indent="0">
              <a:buNone/>
              <a:defRPr sz="690"/>
            </a:lvl6pPr>
            <a:lvl7pPr marL="1892534" indent="0">
              <a:buNone/>
              <a:defRPr sz="690"/>
            </a:lvl7pPr>
            <a:lvl8pPr marL="2207956" indent="0">
              <a:buNone/>
              <a:defRPr sz="690"/>
            </a:lvl8pPr>
            <a:lvl9pPr marL="2523378" indent="0">
              <a:buNone/>
              <a:defRPr sz="6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725" y="306723"/>
            <a:ext cx="5441275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725" y="1533609"/>
            <a:ext cx="5441275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3725" y="5339630"/>
            <a:ext cx="1419463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80B4D-8004-43E8-A0A5-F0C582AEB8C3}" type="datetimeFigureOut">
              <a:rPr lang="en-US" smtClean="0"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9765" y="5339630"/>
            <a:ext cx="2129195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55537" y="5339630"/>
            <a:ext cx="1419463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8C86F-865A-41E6-9D81-B76573904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4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30845" rtl="0" eaLnBrk="1" latinLnBrk="0" hangingPunct="1">
        <a:lnSpc>
          <a:spcPct val="90000"/>
        </a:lnSpc>
        <a:spcBef>
          <a:spcPct val="0"/>
        </a:spcBef>
        <a:buNone/>
        <a:defRPr sz="30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711" indent="-157711" algn="l" defTabSz="630845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1932" kern="1200">
          <a:solidFill>
            <a:schemeClr val="tx1"/>
          </a:solidFill>
          <a:latin typeface="+mn-lt"/>
          <a:ea typeface="+mn-ea"/>
          <a:cs typeface="+mn-cs"/>
        </a:defRPr>
      </a:lvl1pPr>
      <a:lvl2pPr marL="473133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656" kern="1200">
          <a:solidFill>
            <a:schemeClr val="tx1"/>
          </a:solidFill>
          <a:latin typeface="+mn-lt"/>
          <a:ea typeface="+mn-ea"/>
          <a:cs typeface="+mn-cs"/>
        </a:defRPr>
      </a:lvl2pPr>
      <a:lvl3pPr marL="788556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3pPr>
      <a:lvl4pPr marL="1103978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4pPr>
      <a:lvl5pPr marL="1419400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5pPr>
      <a:lvl6pPr marL="1734823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6pPr>
      <a:lvl7pPr marL="2050245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7pPr>
      <a:lvl8pPr marL="2365667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8pPr>
      <a:lvl9pPr marL="2681089" indent="-157711" algn="l" defTabSz="630845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1pPr>
      <a:lvl2pPr marL="315422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2pPr>
      <a:lvl3pPr marL="630845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3pPr>
      <a:lvl4pPr marL="946267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4pPr>
      <a:lvl5pPr marL="1261689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5pPr>
      <a:lvl6pPr marL="1577111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6pPr>
      <a:lvl7pPr marL="1892534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7pPr>
      <a:lvl8pPr marL="2207956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8pPr>
      <a:lvl9pPr marL="2523378" algn="l" defTabSz="630845" rtl="0" eaLnBrk="1" latinLnBrk="0" hangingPunct="1">
        <a:defRPr sz="12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38" y="-7101"/>
            <a:ext cx="5789988" cy="576813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H="1" flipV="1">
            <a:off x="1940118" y="246491"/>
            <a:ext cx="4810" cy="3521412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Hexagon 38"/>
          <p:cNvSpPr/>
          <p:nvPr/>
        </p:nvSpPr>
        <p:spPr>
          <a:xfrm rot="25011">
            <a:off x="2892822" y="4679664"/>
            <a:ext cx="149035" cy="137565"/>
          </a:xfrm>
          <a:prstGeom prst="hexagon">
            <a:avLst/>
          </a:prstGeom>
          <a:solidFill>
            <a:srgbClr val="38F83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9" dirty="0">
              <a:solidFill>
                <a:sysClr val="windowText" lastClr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02893" y="4922614"/>
            <a:ext cx="128892" cy="357667"/>
            <a:chOff x="2934043" y="1186505"/>
            <a:chExt cx="128892" cy="357667"/>
          </a:xfrm>
        </p:grpSpPr>
        <p:sp>
          <p:nvSpPr>
            <p:cNvPr id="38" name="Oval 37"/>
            <p:cNvSpPr/>
            <p:nvPr/>
          </p:nvSpPr>
          <p:spPr>
            <a:xfrm>
              <a:off x="2934043" y="1186505"/>
              <a:ext cx="128892" cy="137260"/>
            </a:xfrm>
            <a:prstGeom prst="ellipse">
              <a:avLst/>
            </a:prstGeom>
            <a:solidFill>
              <a:srgbClr val="38F838"/>
            </a:solidFill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4"/>
            </a:p>
          </p:txBody>
        </p:sp>
        <p:sp>
          <p:nvSpPr>
            <p:cNvPr id="33" name="Oval 32"/>
            <p:cNvSpPr/>
            <p:nvPr/>
          </p:nvSpPr>
          <p:spPr>
            <a:xfrm>
              <a:off x="2934043" y="1414935"/>
              <a:ext cx="128892" cy="12923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4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87697" y="4112374"/>
            <a:ext cx="2330699" cy="1272144"/>
            <a:chOff x="910625" y="376265"/>
            <a:chExt cx="2330699" cy="1272144"/>
          </a:xfrm>
        </p:grpSpPr>
        <p:sp>
          <p:nvSpPr>
            <p:cNvPr id="34" name="TextBox 33"/>
            <p:cNvSpPr txBox="1"/>
            <p:nvPr/>
          </p:nvSpPr>
          <p:spPr>
            <a:xfrm>
              <a:off x="910625" y="376265"/>
              <a:ext cx="2330699" cy="127214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221"/>
                </a:spcAft>
              </a:pP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Goal With Regions</a:t>
              </a:r>
            </a:p>
            <a:p>
              <a:pPr>
                <a:spcAft>
                  <a:spcPts val="221"/>
                </a:spcAft>
              </a:pPr>
              <a:r>
                <a:rPr lang="en-US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Goal Without 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Regions</a:t>
              </a:r>
            </a:p>
            <a:p>
              <a:pPr>
                <a:spcAft>
                  <a:spcPts val="221"/>
                </a:spcAft>
              </a:pP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</a:t>
              </a:r>
            </a:p>
            <a:p>
              <a:pPr>
                <a:spcAft>
                  <a:spcPts val="221"/>
                </a:spcAft>
              </a:pP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Robots in Region</a:t>
              </a:r>
            </a:p>
            <a:p>
              <a:pPr>
                <a:spcAft>
                  <a:spcPts val="221"/>
                </a:spcAft>
              </a:pP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Robots out of Region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2928900" y="686251"/>
              <a:ext cx="128892" cy="13726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4"/>
            </a:p>
          </p:txBody>
        </p:sp>
        <p:sp>
          <p:nvSpPr>
            <p:cNvPr id="44" name="Oval 43"/>
            <p:cNvSpPr/>
            <p:nvPr/>
          </p:nvSpPr>
          <p:spPr>
            <a:xfrm>
              <a:off x="2934043" y="444147"/>
              <a:ext cx="128892" cy="1372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1298" tIns="50649" rIns="101298" bIns="5064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4"/>
            </a:p>
          </p:txBody>
        </p:sp>
      </p:grpSp>
      <p:cxnSp>
        <p:nvCxnSpPr>
          <p:cNvPr id="18" name="Straight Connector 17"/>
          <p:cNvCxnSpPr/>
          <p:nvPr/>
        </p:nvCxnSpPr>
        <p:spPr>
          <a:xfrm flipH="1" flipV="1">
            <a:off x="4891377" y="1999246"/>
            <a:ext cx="4810" cy="3521412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27973"/>
              </p:ext>
            </p:extLst>
          </p:nvPr>
        </p:nvGraphicFramePr>
        <p:xfrm>
          <a:off x="0" y="0"/>
          <a:ext cx="525805" cy="576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805">
                  <a:extLst>
                    <a:ext uri="{9D8B030D-6E8A-4147-A177-3AD203B41FA5}">
                      <a16:colId xmlns:a16="http://schemas.microsoft.com/office/drawing/2014/main" val="472818947"/>
                    </a:ext>
                  </a:extLst>
                </a:gridCol>
              </a:tblGrid>
              <a:tr h="2868560">
                <a:tc>
                  <a:txBody>
                    <a:bodyPr/>
                    <a:lstStyle/>
                    <a:p>
                      <a:pPr algn="ctr"/>
                      <a:r>
                        <a:rPr lang="en-US" sz="1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Transfer Region 1</a:t>
                      </a:r>
                    </a:p>
                  </a:txBody>
                  <a:tcPr marL="95665" marR="95665" marT="47833" marB="47833" vert="vert270" anchor="b"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213716"/>
                  </a:ext>
                </a:extLst>
              </a:tr>
              <a:tr h="2892478">
                <a:tc>
                  <a:txBody>
                    <a:bodyPr/>
                    <a:lstStyle/>
                    <a:p>
                      <a:pPr algn="ctr"/>
                      <a:r>
                        <a:rPr lang="en-US" sz="1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Transfer Region 2</a:t>
                      </a:r>
                    </a:p>
                  </a:txBody>
                  <a:tcPr marL="95665" marR="95665" marT="47833" marB="47833" vert="vert270" anchor="b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164901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1335024" y="338328"/>
            <a:ext cx="530352" cy="530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5393813" y="4854166"/>
            <a:ext cx="530352" cy="530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837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922</TotalTime>
  <Words>22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Mable Wan</dc:creator>
  <cp:lastModifiedBy>Mable Wan</cp:lastModifiedBy>
  <cp:revision>64</cp:revision>
  <dcterms:created xsi:type="dcterms:W3CDTF">2016-07-13T19:20:18Z</dcterms:created>
  <dcterms:modified xsi:type="dcterms:W3CDTF">2016-08-02T18:34:17Z</dcterms:modified>
</cp:coreProperties>
</file>