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3774400" cy="7315200"/>
  <p:notesSz cx="6858000" cy="9144000"/>
  <p:defaultTextStyle>
    <a:defPPr>
      <a:defRPr lang="en-US"/>
    </a:defPPr>
    <a:lvl1pPr marL="0" algn="l" defTabSz="1776277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1pPr>
    <a:lvl2pPr marL="888137" algn="l" defTabSz="1776277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2pPr>
    <a:lvl3pPr marL="1776277" algn="l" defTabSz="1776277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3pPr>
    <a:lvl4pPr marL="2664414" algn="l" defTabSz="1776277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4pPr>
    <a:lvl5pPr marL="3552552" algn="l" defTabSz="1776277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5pPr>
    <a:lvl6pPr marL="4440691" algn="l" defTabSz="1776277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6pPr>
    <a:lvl7pPr marL="5328828" algn="l" defTabSz="1776277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7pPr>
    <a:lvl8pPr marL="6216968" algn="l" defTabSz="1776277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8pPr>
    <a:lvl9pPr marL="7105105" algn="l" defTabSz="1776277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" d="100"/>
          <a:sy n="40" d="100"/>
        </p:scale>
        <p:origin x="-978" y="-972"/>
      </p:cViewPr>
      <p:guideLst>
        <p:guide orient="horz" pos="2304"/>
        <p:guide pos="74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3080" y="2272455"/>
            <a:ext cx="20208240" cy="15680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66160" y="4145280"/>
            <a:ext cx="1664208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881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776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664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552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440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328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2169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105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829A-D9D5-46BA-A2F7-9C69DF31B345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7C1-48D5-4242-8C08-9C293A3A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9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829A-D9D5-46BA-A2F7-9C69DF31B345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7C1-48D5-4242-8C08-9C293A3A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96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236440" y="292949"/>
            <a:ext cx="5349240" cy="62416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88720" y="292949"/>
            <a:ext cx="15651480" cy="6241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829A-D9D5-46BA-A2F7-9C69DF31B345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7C1-48D5-4242-8C08-9C293A3A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24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829A-D9D5-46BA-A2F7-9C69DF31B345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7C1-48D5-4242-8C08-9C293A3A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59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014" y="4700695"/>
            <a:ext cx="20208240" cy="1452880"/>
          </a:xfrm>
        </p:spPr>
        <p:txBody>
          <a:bodyPr anchor="t"/>
          <a:lstStyle>
            <a:lvl1pPr algn="l">
              <a:defRPr sz="7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8014" y="3100496"/>
            <a:ext cx="20208240" cy="1600199"/>
          </a:xfrm>
        </p:spPr>
        <p:txBody>
          <a:bodyPr anchor="b"/>
          <a:lstStyle>
            <a:lvl1pPr marL="0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1pPr>
            <a:lvl2pPr marL="888137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2pPr>
            <a:lvl3pPr marL="1776277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3pPr>
            <a:lvl4pPr marL="2664414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4pPr>
            <a:lvl5pPr marL="3552552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5pPr>
            <a:lvl6pPr marL="4440691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6pPr>
            <a:lvl7pPr marL="5328828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7pPr>
            <a:lvl8pPr marL="6216968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8pPr>
            <a:lvl9pPr marL="7105105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829A-D9D5-46BA-A2F7-9C69DF31B345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7C1-48D5-4242-8C08-9C293A3A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5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8720" y="1706882"/>
            <a:ext cx="10500360" cy="4827694"/>
          </a:xfrm>
        </p:spPr>
        <p:txBody>
          <a:bodyPr/>
          <a:lstStyle>
            <a:lvl1pPr>
              <a:defRPr sz="5400"/>
            </a:lvl1pPr>
            <a:lvl2pPr>
              <a:defRPr sz="47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85320" y="1706882"/>
            <a:ext cx="10500360" cy="4827694"/>
          </a:xfrm>
        </p:spPr>
        <p:txBody>
          <a:bodyPr/>
          <a:lstStyle>
            <a:lvl1pPr>
              <a:defRPr sz="5400"/>
            </a:lvl1pPr>
            <a:lvl2pPr>
              <a:defRPr sz="47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829A-D9D5-46BA-A2F7-9C69DF31B345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7C1-48D5-4242-8C08-9C293A3A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87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8720" y="1637454"/>
            <a:ext cx="10504489" cy="682413"/>
          </a:xfrm>
        </p:spPr>
        <p:txBody>
          <a:bodyPr anchor="b"/>
          <a:lstStyle>
            <a:lvl1pPr marL="0" indent="0">
              <a:buNone/>
              <a:defRPr sz="4700" b="1"/>
            </a:lvl1pPr>
            <a:lvl2pPr marL="888137" indent="0">
              <a:buNone/>
              <a:defRPr sz="3900" b="1"/>
            </a:lvl2pPr>
            <a:lvl3pPr marL="1776277" indent="0">
              <a:buNone/>
              <a:defRPr sz="3500" b="1"/>
            </a:lvl3pPr>
            <a:lvl4pPr marL="2664414" indent="0">
              <a:buNone/>
              <a:defRPr sz="3100" b="1"/>
            </a:lvl4pPr>
            <a:lvl5pPr marL="3552552" indent="0">
              <a:buNone/>
              <a:defRPr sz="3100" b="1"/>
            </a:lvl5pPr>
            <a:lvl6pPr marL="4440691" indent="0">
              <a:buNone/>
              <a:defRPr sz="3100" b="1"/>
            </a:lvl6pPr>
            <a:lvl7pPr marL="5328828" indent="0">
              <a:buNone/>
              <a:defRPr sz="3100" b="1"/>
            </a:lvl7pPr>
            <a:lvl8pPr marL="6216968" indent="0">
              <a:buNone/>
              <a:defRPr sz="3100" b="1"/>
            </a:lvl8pPr>
            <a:lvl9pPr marL="7105105" indent="0">
              <a:buNone/>
              <a:defRPr sz="3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8720" y="2319867"/>
            <a:ext cx="10504489" cy="4214707"/>
          </a:xfrm>
        </p:spPr>
        <p:txBody>
          <a:bodyPr/>
          <a:lstStyle>
            <a:lvl1pPr>
              <a:defRPr sz="4700"/>
            </a:lvl1pPr>
            <a:lvl2pPr>
              <a:defRPr sz="39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77069" y="1637454"/>
            <a:ext cx="10508615" cy="682413"/>
          </a:xfrm>
        </p:spPr>
        <p:txBody>
          <a:bodyPr anchor="b"/>
          <a:lstStyle>
            <a:lvl1pPr marL="0" indent="0">
              <a:buNone/>
              <a:defRPr sz="4700" b="1"/>
            </a:lvl1pPr>
            <a:lvl2pPr marL="888137" indent="0">
              <a:buNone/>
              <a:defRPr sz="3900" b="1"/>
            </a:lvl2pPr>
            <a:lvl3pPr marL="1776277" indent="0">
              <a:buNone/>
              <a:defRPr sz="3500" b="1"/>
            </a:lvl3pPr>
            <a:lvl4pPr marL="2664414" indent="0">
              <a:buNone/>
              <a:defRPr sz="3100" b="1"/>
            </a:lvl4pPr>
            <a:lvl5pPr marL="3552552" indent="0">
              <a:buNone/>
              <a:defRPr sz="3100" b="1"/>
            </a:lvl5pPr>
            <a:lvl6pPr marL="4440691" indent="0">
              <a:buNone/>
              <a:defRPr sz="3100" b="1"/>
            </a:lvl6pPr>
            <a:lvl7pPr marL="5328828" indent="0">
              <a:buNone/>
              <a:defRPr sz="3100" b="1"/>
            </a:lvl7pPr>
            <a:lvl8pPr marL="6216968" indent="0">
              <a:buNone/>
              <a:defRPr sz="3100" b="1"/>
            </a:lvl8pPr>
            <a:lvl9pPr marL="7105105" indent="0">
              <a:buNone/>
              <a:defRPr sz="3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77069" y="2319867"/>
            <a:ext cx="10508615" cy="4214707"/>
          </a:xfrm>
        </p:spPr>
        <p:txBody>
          <a:bodyPr/>
          <a:lstStyle>
            <a:lvl1pPr>
              <a:defRPr sz="4700"/>
            </a:lvl1pPr>
            <a:lvl2pPr>
              <a:defRPr sz="39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829A-D9D5-46BA-A2F7-9C69DF31B345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7C1-48D5-4242-8C08-9C293A3A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52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829A-D9D5-46BA-A2F7-9C69DF31B345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7C1-48D5-4242-8C08-9C293A3A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1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829A-D9D5-46BA-A2F7-9C69DF31B345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7C1-48D5-4242-8C08-9C293A3A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53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724" y="291253"/>
            <a:ext cx="7821614" cy="1239520"/>
          </a:xfrm>
        </p:spPr>
        <p:txBody>
          <a:bodyPr anchor="b"/>
          <a:lstStyle>
            <a:lvl1pPr algn="l">
              <a:defRPr sz="3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5130" y="291255"/>
            <a:ext cx="13290550" cy="6243321"/>
          </a:xfrm>
        </p:spPr>
        <p:txBody>
          <a:bodyPr/>
          <a:lstStyle>
            <a:lvl1pPr>
              <a:defRPr sz="6200"/>
            </a:lvl1pPr>
            <a:lvl2pPr>
              <a:defRPr sz="5400"/>
            </a:lvl2pPr>
            <a:lvl3pPr>
              <a:defRPr sz="47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8724" y="1530775"/>
            <a:ext cx="7821614" cy="5003801"/>
          </a:xfrm>
        </p:spPr>
        <p:txBody>
          <a:bodyPr/>
          <a:lstStyle>
            <a:lvl1pPr marL="0" indent="0">
              <a:buNone/>
              <a:defRPr sz="2700"/>
            </a:lvl1pPr>
            <a:lvl2pPr marL="888137" indent="0">
              <a:buNone/>
              <a:defRPr sz="2300"/>
            </a:lvl2pPr>
            <a:lvl3pPr marL="1776277" indent="0">
              <a:buNone/>
              <a:defRPr sz="1900"/>
            </a:lvl3pPr>
            <a:lvl4pPr marL="2664414" indent="0">
              <a:buNone/>
              <a:defRPr sz="1700"/>
            </a:lvl4pPr>
            <a:lvl5pPr marL="3552552" indent="0">
              <a:buNone/>
              <a:defRPr sz="1700"/>
            </a:lvl5pPr>
            <a:lvl6pPr marL="4440691" indent="0">
              <a:buNone/>
              <a:defRPr sz="1700"/>
            </a:lvl6pPr>
            <a:lvl7pPr marL="5328828" indent="0">
              <a:buNone/>
              <a:defRPr sz="1700"/>
            </a:lvl7pPr>
            <a:lvl8pPr marL="6216968" indent="0">
              <a:buNone/>
              <a:defRPr sz="1700"/>
            </a:lvl8pPr>
            <a:lvl9pPr marL="7105105" indent="0">
              <a:buNone/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829A-D9D5-46BA-A2F7-9C69DF31B345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7C1-48D5-4242-8C08-9C293A3A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4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949" y="5120640"/>
            <a:ext cx="14264640" cy="604521"/>
          </a:xfrm>
        </p:spPr>
        <p:txBody>
          <a:bodyPr anchor="b"/>
          <a:lstStyle>
            <a:lvl1pPr algn="l">
              <a:defRPr sz="3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49" y="653627"/>
            <a:ext cx="14264640" cy="4389120"/>
          </a:xfrm>
        </p:spPr>
        <p:txBody>
          <a:bodyPr/>
          <a:lstStyle>
            <a:lvl1pPr marL="0" indent="0">
              <a:buNone/>
              <a:defRPr sz="6200"/>
            </a:lvl1pPr>
            <a:lvl2pPr marL="888137" indent="0">
              <a:buNone/>
              <a:defRPr sz="5400"/>
            </a:lvl2pPr>
            <a:lvl3pPr marL="1776277" indent="0">
              <a:buNone/>
              <a:defRPr sz="4700"/>
            </a:lvl3pPr>
            <a:lvl4pPr marL="2664414" indent="0">
              <a:buNone/>
              <a:defRPr sz="3900"/>
            </a:lvl4pPr>
            <a:lvl5pPr marL="3552552" indent="0">
              <a:buNone/>
              <a:defRPr sz="3900"/>
            </a:lvl5pPr>
            <a:lvl6pPr marL="4440691" indent="0">
              <a:buNone/>
              <a:defRPr sz="3900"/>
            </a:lvl6pPr>
            <a:lvl7pPr marL="5328828" indent="0">
              <a:buNone/>
              <a:defRPr sz="3900"/>
            </a:lvl7pPr>
            <a:lvl8pPr marL="6216968" indent="0">
              <a:buNone/>
              <a:defRPr sz="3900"/>
            </a:lvl8pPr>
            <a:lvl9pPr marL="7105105" indent="0">
              <a:buNone/>
              <a:defRPr sz="3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49" y="5725161"/>
            <a:ext cx="14264640" cy="858519"/>
          </a:xfrm>
        </p:spPr>
        <p:txBody>
          <a:bodyPr/>
          <a:lstStyle>
            <a:lvl1pPr marL="0" indent="0">
              <a:buNone/>
              <a:defRPr sz="2700"/>
            </a:lvl1pPr>
            <a:lvl2pPr marL="888137" indent="0">
              <a:buNone/>
              <a:defRPr sz="2300"/>
            </a:lvl2pPr>
            <a:lvl3pPr marL="1776277" indent="0">
              <a:buNone/>
              <a:defRPr sz="1900"/>
            </a:lvl3pPr>
            <a:lvl4pPr marL="2664414" indent="0">
              <a:buNone/>
              <a:defRPr sz="1700"/>
            </a:lvl4pPr>
            <a:lvl5pPr marL="3552552" indent="0">
              <a:buNone/>
              <a:defRPr sz="1700"/>
            </a:lvl5pPr>
            <a:lvl6pPr marL="4440691" indent="0">
              <a:buNone/>
              <a:defRPr sz="1700"/>
            </a:lvl6pPr>
            <a:lvl7pPr marL="5328828" indent="0">
              <a:buNone/>
              <a:defRPr sz="1700"/>
            </a:lvl7pPr>
            <a:lvl8pPr marL="6216968" indent="0">
              <a:buNone/>
              <a:defRPr sz="1700"/>
            </a:lvl8pPr>
            <a:lvl9pPr marL="7105105" indent="0">
              <a:buNone/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829A-D9D5-46BA-A2F7-9C69DF31B345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7C1-48D5-4242-8C08-9C293A3A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8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8720" y="292947"/>
            <a:ext cx="21396960" cy="1219200"/>
          </a:xfrm>
          <a:prstGeom prst="rect">
            <a:avLst/>
          </a:prstGeom>
        </p:spPr>
        <p:txBody>
          <a:bodyPr vert="horz" lIns="177628" tIns="88813" rIns="177628" bIns="8881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8720" y="1706882"/>
            <a:ext cx="21396960" cy="4827694"/>
          </a:xfrm>
          <a:prstGeom prst="rect">
            <a:avLst/>
          </a:prstGeom>
        </p:spPr>
        <p:txBody>
          <a:bodyPr vert="horz" lIns="177628" tIns="88813" rIns="177628" bIns="8881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88720" y="6780108"/>
            <a:ext cx="5547360" cy="389467"/>
          </a:xfrm>
          <a:prstGeom prst="rect">
            <a:avLst/>
          </a:prstGeom>
        </p:spPr>
        <p:txBody>
          <a:bodyPr vert="horz" lIns="177628" tIns="88813" rIns="177628" bIns="88813" rtlCol="0" anchor="ctr"/>
          <a:lstStyle>
            <a:lvl1pPr algn="l">
              <a:defRPr sz="2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A829A-D9D5-46BA-A2F7-9C69DF31B345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2920" y="6780108"/>
            <a:ext cx="7528560" cy="389467"/>
          </a:xfrm>
          <a:prstGeom prst="rect">
            <a:avLst/>
          </a:prstGeom>
        </p:spPr>
        <p:txBody>
          <a:bodyPr vert="horz" lIns="177628" tIns="88813" rIns="177628" bIns="88813" rtlCol="0" anchor="ctr"/>
          <a:lstStyle>
            <a:lvl1pPr algn="ctr">
              <a:defRPr sz="2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38320" y="6780108"/>
            <a:ext cx="5547360" cy="389467"/>
          </a:xfrm>
          <a:prstGeom prst="rect">
            <a:avLst/>
          </a:prstGeom>
        </p:spPr>
        <p:txBody>
          <a:bodyPr vert="horz" lIns="177628" tIns="88813" rIns="177628" bIns="88813" rtlCol="0" anchor="ctr"/>
          <a:lstStyle>
            <a:lvl1pPr algn="r">
              <a:defRPr sz="2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3A7C1-48D5-4242-8C08-9C293A3A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2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776277" rtl="0" eaLnBrk="1" latinLnBrk="0" hangingPunct="1">
        <a:spcBef>
          <a:spcPct val="0"/>
        </a:spcBef>
        <a:buNone/>
        <a:defRPr sz="8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66103" indent="-666103" algn="l" defTabSz="1776277" rtl="0" eaLnBrk="1" latinLnBrk="0" hangingPunct="1">
        <a:spcBef>
          <a:spcPct val="20000"/>
        </a:spcBef>
        <a:buFont typeface="Arial" pitchFamily="34" charset="0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443225" indent="-555087" algn="l" defTabSz="1776277" rtl="0" eaLnBrk="1" latinLnBrk="0" hangingPunct="1">
        <a:spcBef>
          <a:spcPct val="20000"/>
        </a:spcBef>
        <a:buFont typeface="Arial" pitchFamily="34" charset="0"/>
        <a:buChar char="–"/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220345" indent="-444070" algn="l" defTabSz="1776277" rtl="0" eaLnBrk="1" latinLnBrk="0" hangingPunct="1">
        <a:spcBef>
          <a:spcPct val="20000"/>
        </a:spcBef>
        <a:buFont typeface="Arial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3pPr>
      <a:lvl4pPr marL="3108484" indent="-444070" algn="l" defTabSz="1776277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4pPr>
      <a:lvl5pPr marL="3996621" indent="-444070" algn="l" defTabSz="1776277" rtl="0" eaLnBrk="1" latinLnBrk="0" hangingPunct="1">
        <a:spcBef>
          <a:spcPct val="20000"/>
        </a:spcBef>
        <a:buFont typeface="Arial" pitchFamily="34" charset="0"/>
        <a:buChar char="»"/>
        <a:defRPr sz="3900" kern="1200">
          <a:solidFill>
            <a:schemeClr val="tx1"/>
          </a:solidFill>
          <a:latin typeface="+mn-lt"/>
          <a:ea typeface="+mn-ea"/>
          <a:cs typeface="+mn-cs"/>
        </a:defRPr>
      </a:lvl5pPr>
      <a:lvl6pPr marL="4884759" indent="-444070" algn="l" defTabSz="1776277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6pPr>
      <a:lvl7pPr marL="5772898" indent="-444070" algn="l" defTabSz="1776277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7pPr>
      <a:lvl8pPr marL="6661036" indent="-444070" algn="l" defTabSz="1776277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8pPr>
      <a:lvl9pPr marL="7549175" indent="-444070" algn="l" defTabSz="1776277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76277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88137" algn="l" defTabSz="1776277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776277" algn="l" defTabSz="1776277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3pPr>
      <a:lvl4pPr marL="2664414" algn="l" defTabSz="1776277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3552552" algn="l" defTabSz="1776277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4440691" algn="l" defTabSz="1776277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5328828" algn="l" defTabSz="1776277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6216968" algn="l" defTabSz="1776277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7105105" algn="l" defTabSz="1776277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" t="10259" r="54589" b="9821"/>
          <a:stretch/>
        </p:blipFill>
        <p:spPr bwMode="auto">
          <a:xfrm>
            <a:off x="1295400" y="208223"/>
            <a:ext cx="6841131" cy="6851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" t="10409" r="54597" b="9754"/>
          <a:stretch/>
        </p:blipFill>
        <p:spPr bwMode="auto">
          <a:xfrm>
            <a:off x="8534400" y="215424"/>
            <a:ext cx="6844558" cy="6843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" t="10207" r="54585" b="9874"/>
          <a:stretch/>
        </p:blipFill>
        <p:spPr bwMode="auto">
          <a:xfrm>
            <a:off x="15737305" y="204212"/>
            <a:ext cx="6850251" cy="6851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406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Javier</dc:creator>
  <cp:lastModifiedBy>Javier</cp:lastModifiedBy>
  <cp:revision>3</cp:revision>
  <dcterms:created xsi:type="dcterms:W3CDTF">2016-07-28T21:12:40Z</dcterms:created>
  <dcterms:modified xsi:type="dcterms:W3CDTF">2016-07-28T21:44:19Z</dcterms:modified>
</cp:coreProperties>
</file>