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8321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2718" y="-108"/>
      </p:cViewPr>
      <p:guideLst>
        <p:guide orient="horz" pos="2621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585118"/>
            <a:ext cx="5440680" cy="17837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715616"/>
            <a:ext cx="4480560" cy="2126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10142"/>
            <a:ext cx="1440180" cy="66284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10142"/>
            <a:ext cx="4213860" cy="66284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4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2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8" y="5347447"/>
            <a:ext cx="5440680" cy="165277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8" y="3527085"/>
            <a:ext cx="5440680" cy="182036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0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812666"/>
            <a:ext cx="2827020" cy="5125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812666"/>
            <a:ext cx="2827020" cy="5125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33253"/>
            <a:ext cx="5760720" cy="1386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1862747"/>
            <a:ext cx="2828131" cy="7763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2639051"/>
            <a:ext cx="2828131" cy="47945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1862747"/>
            <a:ext cx="2829243" cy="7763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2639051"/>
            <a:ext cx="2829243" cy="47945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5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9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331326"/>
            <a:ext cx="2105819" cy="1410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6" y="331331"/>
            <a:ext cx="3578225" cy="71023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1741392"/>
            <a:ext cx="2105819" cy="56922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825177"/>
            <a:ext cx="3840480" cy="6876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743557"/>
            <a:ext cx="3840480" cy="49930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512871"/>
            <a:ext cx="3840480" cy="9766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33253"/>
            <a:ext cx="5760720" cy="1386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941725"/>
            <a:ext cx="5760720" cy="549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7712965"/>
            <a:ext cx="1493520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166C-2A5C-4A05-AE69-597178BFE27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7712965"/>
            <a:ext cx="2026920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7712965"/>
            <a:ext cx="1493520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6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7" r="13329"/>
          <a:stretch/>
        </p:blipFill>
        <p:spPr bwMode="auto">
          <a:xfrm rot="5400000">
            <a:off x="-945826" y="959106"/>
            <a:ext cx="8324335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3" name="Straight Arrow Connector 72"/>
          <p:cNvCxnSpPr/>
          <p:nvPr/>
        </p:nvCxnSpPr>
        <p:spPr>
          <a:xfrm flipH="1">
            <a:off x="4242803" y="7341868"/>
            <a:ext cx="628898" cy="136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95600" y="1412112"/>
            <a:ext cx="1526061" cy="2512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4979443" y="4280089"/>
            <a:ext cx="354557" cy="14727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4312119" y="6433248"/>
            <a:ext cx="1021881" cy="5935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073037" y="5593688"/>
            <a:ext cx="716617" cy="1028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208691" y="3924840"/>
            <a:ext cx="1839309" cy="528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600200" y="2345310"/>
            <a:ext cx="1777852" cy="21075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548092" y="5014047"/>
            <a:ext cx="1191238" cy="2143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90357" y="692373"/>
            <a:ext cx="1181157" cy="369332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End Goal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7072" y="1698979"/>
            <a:ext cx="1843237" cy="646331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Object Centroid / Repulsive Point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18133" y="1042780"/>
            <a:ext cx="1659919" cy="369332"/>
          </a:xfrm>
          <a:prstGeom prst="rect">
            <a:avLst/>
          </a:prstGeom>
          <a:solidFill>
            <a:srgbClr val="F8F8F8">
              <a:alpha val="49804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Mean of Robots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57252" y="5752084"/>
            <a:ext cx="1739563" cy="646331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95% Confidence Ellipse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77641" y="3375996"/>
            <a:ext cx="1119163" cy="369332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Object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18133" y="7157202"/>
            <a:ext cx="1813111" cy="369332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Attractive Point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50061" y="7026825"/>
            <a:ext cx="1250000" cy="369332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Robots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1802" y="6730036"/>
            <a:ext cx="1450839" cy="369332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Force Vectors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2712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</dc:creator>
  <cp:lastModifiedBy>Javier</cp:lastModifiedBy>
  <cp:revision>3</cp:revision>
  <dcterms:created xsi:type="dcterms:W3CDTF">2016-08-04T17:55:50Z</dcterms:created>
  <dcterms:modified xsi:type="dcterms:W3CDTF">2016-08-04T18:04:24Z</dcterms:modified>
</cp:coreProperties>
</file>