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77724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C0C0C0"/>
    <a:srgbClr val="FFFFFF"/>
    <a:srgbClr val="0000F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0" d="100"/>
          <a:sy n="60" d="100"/>
        </p:scale>
        <p:origin x="-2466" y="-666"/>
      </p:cViewPr>
      <p:guideLst>
        <p:guide orient="horz" pos="2016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988406"/>
            <a:ext cx="6606540" cy="13720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3627120"/>
            <a:ext cx="5440680" cy="1635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99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9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256338"/>
            <a:ext cx="1748790" cy="54614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256338"/>
            <a:ext cx="5116830" cy="54614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0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0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5" y="4113108"/>
            <a:ext cx="6606540" cy="127127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5" y="2712936"/>
            <a:ext cx="6606540" cy="1400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4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" y="1493521"/>
            <a:ext cx="3432810" cy="42242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0" y="1493521"/>
            <a:ext cx="3432810" cy="42242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2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1432773"/>
            <a:ext cx="3434160" cy="5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2029884"/>
            <a:ext cx="3434160" cy="36878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4" y="1432773"/>
            <a:ext cx="3435510" cy="5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4" y="2029884"/>
            <a:ext cx="3435510" cy="36878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52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56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4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2" y="254847"/>
            <a:ext cx="2557065" cy="10845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4" y="254856"/>
            <a:ext cx="4344988" cy="546290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2" y="1339436"/>
            <a:ext cx="2557065" cy="43783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06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4480568"/>
            <a:ext cx="4663440" cy="5289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571923"/>
            <a:ext cx="4663440" cy="38404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5009523"/>
            <a:ext cx="4663440" cy="7512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6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256329"/>
            <a:ext cx="699516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1493521"/>
            <a:ext cx="6995160" cy="4224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5932603"/>
            <a:ext cx="18135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4978D-A894-E24D-9868-C9A03761E7E6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5932603"/>
            <a:ext cx="24612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5932603"/>
            <a:ext cx="18135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28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7" name="Straight Arrow Connector 456"/>
          <p:cNvCxnSpPr/>
          <p:nvPr/>
        </p:nvCxnSpPr>
        <p:spPr>
          <a:xfrm>
            <a:off x="1768780" y="708190"/>
            <a:ext cx="887432" cy="548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8" name="TextBox 457"/>
          <p:cNvSpPr txBox="1"/>
          <p:nvPr/>
        </p:nvSpPr>
        <p:spPr>
          <a:xfrm>
            <a:off x="762642" y="338858"/>
            <a:ext cx="16094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Vision System</a:t>
            </a:r>
            <a:endParaRPr lang="en-US" dirty="0">
              <a:latin typeface="Times New Roman"/>
              <a:cs typeface="Times New Roman"/>
            </a:endParaRPr>
          </a:p>
        </p:txBody>
      </p:sp>
      <p:grpSp>
        <p:nvGrpSpPr>
          <p:cNvPr id="459" name="Group 458"/>
          <p:cNvGrpSpPr/>
          <p:nvPr/>
        </p:nvGrpSpPr>
        <p:grpSpPr>
          <a:xfrm>
            <a:off x="5431478" y="2460341"/>
            <a:ext cx="2266729" cy="3131684"/>
            <a:chOff x="5234764" y="2542349"/>
            <a:chExt cx="2266729" cy="3131684"/>
          </a:xfrm>
        </p:grpSpPr>
        <p:sp>
          <p:nvSpPr>
            <p:cNvPr id="460" name="TextBox 459"/>
            <p:cNvSpPr txBox="1"/>
            <p:nvPr/>
          </p:nvSpPr>
          <p:spPr>
            <a:xfrm>
              <a:off x="6025582" y="5304701"/>
              <a:ext cx="855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"/>
                  <a:cs typeface="Times"/>
                </a:rPr>
                <a:t>3 cm</a:t>
              </a:r>
              <a:endParaRPr lang="en-US" dirty="0">
                <a:latin typeface="Times"/>
                <a:cs typeface="Times"/>
              </a:endParaRPr>
            </a:p>
          </p:txBody>
        </p:sp>
        <p:pic>
          <p:nvPicPr>
            <p:cNvPr id="461" name="Picture 460" descr="Kilobot.png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34764" y="2542349"/>
              <a:ext cx="2266729" cy="2902785"/>
            </a:xfrm>
            <a:prstGeom prst="rect">
              <a:avLst/>
            </a:prstGeom>
          </p:spPr>
        </p:pic>
        <p:cxnSp>
          <p:nvCxnSpPr>
            <p:cNvPr id="462" name="Straight Arrow Connector 461"/>
            <p:cNvCxnSpPr/>
            <p:nvPr/>
          </p:nvCxnSpPr>
          <p:spPr>
            <a:xfrm flipV="1">
              <a:off x="5610023" y="5268311"/>
              <a:ext cx="1604938" cy="5056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3" name="Cube 462"/>
          <p:cNvSpPr/>
          <p:nvPr/>
        </p:nvSpPr>
        <p:spPr>
          <a:xfrm>
            <a:off x="2674478" y="440140"/>
            <a:ext cx="562155" cy="590942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Trapezoid 463"/>
          <p:cNvSpPr/>
          <p:nvPr/>
        </p:nvSpPr>
        <p:spPr>
          <a:xfrm>
            <a:off x="2773586" y="1031082"/>
            <a:ext cx="354066" cy="209158"/>
          </a:xfrm>
          <a:prstGeom prst="trapezoid">
            <a:avLst>
              <a:gd name="adj" fmla="val 4625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Trapezoid 464"/>
          <p:cNvSpPr/>
          <p:nvPr/>
        </p:nvSpPr>
        <p:spPr>
          <a:xfrm rot="3582198">
            <a:off x="3490212" y="2366957"/>
            <a:ext cx="367582" cy="544348"/>
          </a:xfrm>
          <a:prstGeom prst="trapezoid">
            <a:avLst>
              <a:gd name="adj" fmla="val 29569"/>
            </a:avLst>
          </a:prstGeom>
          <a:solidFill>
            <a:srgbClr val="FFCC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Trapezoid 465"/>
          <p:cNvSpPr/>
          <p:nvPr/>
        </p:nvSpPr>
        <p:spPr>
          <a:xfrm rot="19375798">
            <a:off x="4679008" y="2649416"/>
            <a:ext cx="367582" cy="544348"/>
          </a:xfrm>
          <a:prstGeom prst="trapezoid">
            <a:avLst>
              <a:gd name="adj" fmla="val 29569"/>
            </a:avLst>
          </a:prstGeom>
          <a:solidFill>
            <a:srgbClr val="FFCC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Trapezoid 466"/>
          <p:cNvSpPr/>
          <p:nvPr/>
        </p:nvSpPr>
        <p:spPr>
          <a:xfrm rot="287208">
            <a:off x="4008973" y="2621625"/>
            <a:ext cx="367582" cy="544348"/>
          </a:xfrm>
          <a:prstGeom prst="trapezoid">
            <a:avLst>
              <a:gd name="adj" fmla="val 29569"/>
            </a:avLst>
          </a:prstGeom>
          <a:solidFill>
            <a:srgbClr val="FFCC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Trapezoid 467"/>
          <p:cNvSpPr/>
          <p:nvPr/>
        </p:nvSpPr>
        <p:spPr>
          <a:xfrm>
            <a:off x="2514847" y="1873989"/>
            <a:ext cx="784455" cy="101357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Cube 468"/>
          <p:cNvSpPr/>
          <p:nvPr/>
        </p:nvSpPr>
        <p:spPr>
          <a:xfrm>
            <a:off x="2514847" y="1975347"/>
            <a:ext cx="784455" cy="423456"/>
          </a:xfrm>
          <a:prstGeom prst="cube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0" name="Straight Arrow Connector 469"/>
          <p:cNvCxnSpPr/>
          <p:nvPr/>
        </p:nvCxnSpPr>
        <p:spPr>
          <a:xfrm flipH="1">
            <a:off x="284231" y="1614528"/>
            <a:ext cx="320305" cy="10275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1" name="TextBox 470"/>
          <p:cNvSpPr txBox="1"/>
          <p:nvPr/>
        </p:nvSpPr>
        <p:spPr>
          <a:xfrm>
            <a:off x="70722" y="1245196"/>
            <a:ext cx="203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30W LED Lights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72" name="TextBox 471"/>
          <p:cNvSpPr txBox="1"/>
          <p:nvPr/>
        </p:nvSpPr>
        <p:spPr>
          <a:xfrm>
            <a:off x="3717819" y="870908"/>
            <a:ext cx="181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30W LED Lights</a:t>
            </a:r>
            <a:endParaRPr lang="en-US" dirty="0">
              <a:latin typeface="Times"/>
              <a:cs typeface="Times"/>
            </a:endParaRPr>
          </a:p>
        </p:txBody>
      </p:sp>
      <p:cxnSp>
        <p:nvCxnSpPr>
          <p:cNvPr id="473" name="Straight Arrow Connector 472"/>
          <p:cNvCxnSpPr/>
          <p:nvPr/>
        </p:nvCxnSpPr>
        <p:spPr>
          <a:xfrm flipH="1">
            <a:off x="3341847" y="1240240"/>
            <a:ext cx="753694" cy="6018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4" name="Cube 473"/>
          <p:cNvSpPr/>
          <p:nvPr/>
        </p:nvSpPr>
        <p:spPr>
          <a:xfrm rot="565866">
            <a:off x="3946533" y="2000108"/>
            <a:ext cx="856791" cy="526890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Cube 474"/>
          <p:cNvSpPr/>
          <p:nvPr/>
        </p:nvSpPr>
        <p:spPr>
          <a:xfrm rot="20555765" flipH="1">
            <a:off x="845666" y="2156520"/>
            <a:ext cx="869499" cy="484568"/>
          </a:xfrm>
          <a:prstGeom prst="cube">
            <a:avLst>
              <a:gd name="adj" fmla="val 2393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6" name="Straight Arrow Connector 475"/>
          <p:cNvCxnSpPr/>
          <p:nvPr/>
        </p:nvCxnSpPr>
        <p:spPr>
          <a:xfrm>
            <a:off x="4685840" y="1286513"/>
            <a:ext cx="1" cy="6337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7" name="Cube 476"/>
          <p:cNvSpPr/>
          <p:nvPr/>
        </p:nvSpPr>
        <p:spPr>
          <a:xfrm>
            <a:off x="284231" y="2938128"/>
            <a:ext cx="320305" cy="331769"/>
          </a:xfrm>
          <a:prstGeom prst="cube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Trapezoid 477"/>
          <p:cNvSpPr/>
          <p:nvPr/>
        </p:nvSpPr>
        <p:spPr>
          <a:xfrm>
            <a:off x="284231" y="2639968"/>
            <a:ext cx="320305" cy="299621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9" name="Straight Arrow Connector 478"/>
          <p:cNvCxnSpPr/>
          <p:nvPr/>
        </p:nvCxnSpPr>
        <p:spPr>
          <a:xfrm>
            <a:off x="1280415" y="1614528"/>
            <a:ext cx="113809" cy="4694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0" name="Cube 479"/>
          <p:cNvSpPr/>
          <p:nvPr/>
        </p:nvSpPr>
        <p:spPr>
          <a:xfrm>
            <a:off x="5370778" y="2639131"/>
            <a:ext cx="320305" cy="331769"/>
          </a:xfrm>
          <a:prstGeom prst="cube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" name="Trapezoid 480"/>
          <p:cNvSpPr/>
          <p:nvPr/>
        </p:nvSpPr>
        <p:spPr>
          <a:xfrm>
            <a:off x="5370778" y="2340971"/>
            <a:ext cx="320305" cy="299621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Cube 481"/>
          <p:cNvSpPr/>
          <p:nvPr/>
        </p:nvSpPr>
        <p:spPr>
          <a:xfrm rot="20555765" flipH="1" flipV="1">
            <a:off x="4318475" y="2982118"/>
            <a:ext cx="869499" cy="545001"/>
          </a:xfrm>
          <a:prstGeom prst="cube">
            <a:avLst>
              <a:gd name="adj" fmla="val 2393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Cube 482"/>
          <p:cNvSpPr/>
          <p:nvPr/>
        </p:nvSpPr>
        <p:spPr>
          <a:xfrm rot="565866" flipV="1">
            <a:off x="847355" y="3110060"/>
            <a:ext cx="856791" cy="567860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4" name="Group 483"/>
          <p:cNvGrpSpPr/>
          <p:nvPr/>
        </p:nvGrpSpPr>
        <p:grpSpPr>
          <a:xfrm>
            <a:off x="473318" y="1286513"/>
            <a:ext cx="4719039" cy="4995474"/>
            <a:chOff x="408878" y="1313934"/>
            <a:chExt cx="4719039" cy="4995474"/>
          </a:xfrm>
        </p:grpSpPr>
        <p:pic>
          <p:nvPicPr>
            <p:cNvPr id="48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362" y="4061920"/>
              <a:ext cx="4228900" cy="2247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486" name="Straight Arrow Connector 485"/>
            <p:cNvCxnSpPr/>
            <p:nvPr/>
          </p:nvCxnSpPr>
          <p:spPr>
            <a:xfrm flipV="1">
              <a:off x="408878" y="3993742"/>
              <a:ext cx="2386331" cy="743432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7" name="TextBox 486"/>
            <p:cNvSpPr txBox="1"/>
            <p:nvPr/>
          </p:nvSpPr>
          <p:spPr>
            <a:xfrm>
              <a:off x="1255994" y="3956367"/>
              <a:ext cx="1520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"/>
                  <a:cs typeface="Times"/>
                </a:rPr>
                <a:t>1.5 m</a:t>
              </a:r>
              <a:endParaRPr lang="en-US" dirty="0">
                <a:latin typeface="Times"/>
                <a:cs typeface="Times"/>
              </a:endParaRPr>
            </a:p>
          </p:txBody>
        </p:sp>
        <p:cxnSp>
          <p:nvCxnSpPr>
            <p:cNvPr id="488" name="Straight Arrow Connector 487"/>
            <p:cNvCxnSpPr/>
            <p:nvPr/>
          </p:nvCxnSpPr>
          <p:spPr>
            <a:xfrm>
              <a:off x="2932014" y="3993742"/>
              <a:ext cx="1844248" cy="294583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9" name="TextBox 488"/>
            <p:cNvSpPr txBox="1"/>
            <p:nvPr/>
          </p:nvSpPr>
          <p:spPr>
            <a:xfrm>
              <a:off x="2179349" y="2579679"/>
              <a:ext cx="17285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"/>
                  <a:cs typeface="Times"/>
                </a:rPr>
                <a:t>1</a:t>
              </a:r>
              <a:r>
                <a:rPr lang="en-US" dirty="0" smtClean="0">
                  <a:latin typeface="Times"/>
                  <a:cs typeface="Times"/>
                </a:rPr>
                <a:t>.5 m</a:t>
              </a:r>
              <a:endParaRPr lang="en-US" dirty="0">
                <a:latin typeface="Times"/>
                <a:cs typeface="Times"/>
              </a:endParaRPr>
            </a:p>
          </p:txBody>
        </p:sp>
        <p:sp>
          <p:nvSpPr>
            <p:cNvPr id="490" name="TextBox 489"/>
            <p:cNvSpPr txBox="1"/>
            <p:nvPr/>
          </p:nvSpPr>
          <p:spPr>
            <a:xfrm>
              <a:off x="3607642" y="3771701"/>
              <a:ext cx="1520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"/>
                  <a:cs typeface="Times"/>
                </a:rPr>
                <a:t>1.2 m</a:t>
              </a:r>
              <a:endParaRPr lang="en-US" dirty="0">
                <a:latin typeface="Times"/>
                <a:cs typeface="Times"/>
              </a:endParaRPr>
            </a:p>
          </p:txBody>
        </p:sp>
        <p:cxnSp>
          <p:nvCxnSpPr>
            <p:cNvPr id="491" name="Straight Arrow Connector 490"/>
            <p:cNvCxnSpPr/>
            <p:nvPr/>
          </p:nvCxnSpPr>
          <p:spPr>
            <a:xfrm flipV="1">
              <a:off x="2886179" y="1313934"/>
              <a:ext cx="0" cy="3318774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2" name="Group 491"/>
          <p:cNvGrpSpPr/>
          <p:nvPr/>
        </p:nvGrpSpPr>
        <p:grpSpPr>
          <a:xfrm>
            <a:off x="2950619" y="4397701"/>
            <a:ext cx="2454887" cy="1899202"/>
            <a:chOff x="2886179" y="4425122"/>
            <a:chExt cx="2454887" cy="1899202"/>
          </a:xfrm>
        </p:grpSpPr>
        <p:sp>
          <p:nvSpPr>
            <p:cNvPr id="493" name="TextBox 492"/>
            <p:cNvSpPr txBox="1"/>
            <p:nvPr/>
          </p:nvSpPr>
          <p:spPr>
            <a:xfrm>
              <a:off x="4479202" y="4940135"/>
              <a:ext cx="861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"/>
                  <a:cs typeface="Times"/>
                </a:rPr>
                <a:t>Robots</a:t>
              </a:r>
            </a:p>
          </p:txBody>
        </p:sp>
        <p:cxnSp>
          <p:nvCxnSpPr>
            <p:cNvPr id="494" name="Straight Arrow Connector 493"/>
            <p:cNvCxnSpPr/>
            <p:nvPr/>
          </p:nvCxnSpPr>
          <p:spPr>
            <a:xfrm flipH="1" flipV="1">
              <a:off x="3385270" y="4425122"/>
              <a:ext cx="982509" cy="9654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Arrow Connector 494"/>
            <p:cNvCxnSpPr/>
            <p:nvPr/>
          </p:nvCxnSpPr>
          <p:spPr>
            <a:xfrm flipH="1" flipV="1">
              <a:off x="2886179" y="5124801"/>
              <a:ext cx="768075" cy="78109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6" name="TextBox 495"/>
            <p:cNvSpPr txBox="1"/>
            <p:nvPr/>
          </p:nvSpPr>
          <p:spPr>
            <a:xfrm>
              <a:off x="3463118" y="5954992"/>
              <a:ext cx="1096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"/>
                  <a:cs typeface="Times"/>
                </a:rPr>
                <a:t>Obstacle</a:t>
              </a:r>
            </a:p>
          </p:txBody>
        </p:sp>
        <p:cxnSp>
          <p:nvCxnSpPr>
            <p:cNvPr id="497" name="Straight Arrow Connector 496"/>
            <p:cNvCxnSpPr/>
            <p:nvPr/>
          </p:nvCxnSpPr>
          <p:spPr>
            <a:xfrm flipH="1" flipV="1">
              <a:off x="4319646" y="4548875"/>
              <a:ext cx="456616" cy="41045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8" name="Straight Arrow Connector 497"/>
          <p:cNvCxnSpPr/>
          <p:nvPr/>
        </p:nvCxnSpPr>
        <p:spPr>
          <a:xfrm flipV="1">
            <a:off x="1122798" y="5443086"/>
            <a:ext cx="295305" cy="4353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9" name="TextBox 498"/>
          <p:cNvSpPr txBox="1"/>
          <p:nvPr/>
        </p:nvSpPr>
        <p:spPr>
          <a:xfrm>
            <a:off x="136198" y="5912655"/>
            <a:ext cx="207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Table of the Robots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00" name="Cube 499"/>
          <p:cNvSpPr/>
          <p:nvPr/>
        </p:nvSpPr>
        <p:spPr>
          <a:xfrm>
            <a:off x="2514847" y="3183166"/>
            <a:ext cx="952312" cy="521052"/>
          </a:xfrm>
          <a:prstGeom prst="cube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Trapezoid 500"/>
          <p:cNvSpPr/>
          <p:nvPr/>
        </p:nvSpPr>
        <p:spPr>
          <a:xfrm flipV="1">
            <a:off x="2514847" y="3706693"/>
            <a:ext cx="952312" cy="127062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Oval 3"/>
          <p:cNvSpPr>
            <a:spLocks noChangeArrowheads="1"/>
          </p:cNvSpPr>
          <p:nvPr/>
        </p:nvSpPr>
        <p:spPr bwMode="auto">
          <a:xfrm>
            <a:off x="5464664" y="2793994"/>
            <a:ext cx="2261567" cy="230338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503" name="Oval 25"/>
          <p:cNvSpPr>
            <a:spLocks noChangeArrowheads="1"/>
          </p:cNvSpPr>
          <p:nvPr/>
        </p:nvSpPr>
        <p:spPr bwMode="auto">
          <a:xfrm flipV="1">
            <a:off x="4347445" y="4477069"/>
            <a:ext cx="77657" cy="6087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cxnSp>
        <p:nvCxnSpPr>
          <p:cNvPr id="504" name="Straight Connector 5"/>
          <p:cNvCxnSpPr>
            <a:cxnSpLocks noChangeShapeType="1"/>
            <a:stCxn id="502" idx="1"/>
            <a:endCxn id="503" idx="4"/>
          </p:cNvCxnSpPr>
          <p:nvPr/>
        </p:nvCxnSpPr>
        <p:spPr bwMode="auto">
          <a:xfrm flipH="1">
            <a:off x="4386274" y="3131317"/>
            <a:ext cx="1409589" cy="13457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5" name="Straight Connector 28"/>
          <p:cNvCxnSpPr>
            <a:cxnSpLocks noChangeShapeType="1"/>
            <a:stCxn id="503" idx="0"/>
          </p:cNvCxnSpPr>
          <p:nvPr/>
        </p:nvCxnSpPr>
        <p:spPr bwMode="auto">
          <a:xfrm>
            <a:off x="4386274" y="4537941"/>
            <a:ext cx="1612190" cy="393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6" name="TextBox 505"/>
          <p:cNvSpPr txBox="1"/>
          <p:nvPr/>
        </p:nvSpPr>
        <p:spPr>
          <a:xfrm>
            <a:off x="4003680" y="5307788"/>
            <a:ext cx="97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303772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9453</TotalTime>
  <Words>23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Javier</cp:lastModifiedBy>
  <cp:revision>29</cp:revision>
  <dcterms:created xsi:type="dcterms:W3CDTF">2015-09-16T05:21:44Z</dcterms:created>
  <dcterms:modified xsi:type="dcterms:W3CDTF">2016-08-04T18:03:48Z</dcterms:modified>
</cp:coreProperties>
</file>