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2224" y="-80"/>
      </p:cViewPr>
      <p:guideLst>
        <p:guide orient="horz" pos="216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130427"/>
            <a:ext cx="46634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886200"/>
            <a:ext cx="38404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3" y="274640"/>
            <a:ext cx="98774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6" y="274640"/>
            <a:ext cx="287178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4406902"/>
            <a:ext cx="46634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906713"/>
            <a:ext cx="46634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0280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535113"/>
            <a:ext cx="2424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2174875"/>
            <a:ext cx="2424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535113"/>
            <a:ext cx="24250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2174875"/>
            <a:ext cx="24250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73050"/>
            <a:ext cx="18049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73052"/>
            <a:ext cx="30670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1435102"/>
            <a:ext cx="18049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4800600"/>
            <a:ext cx="32918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612775"/>
            <a:ext cx="32918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5367338"/>
            <a:ext cx="32918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600202"/>
            <a:ext cx="4937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6356352"/>
            <a:ext cx="1737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ient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0793" y="105489"/>
            <a:ext cx="4319036" cy="2430059"/>
          </a:xfrm>
          <a:prstGeom prst="rect">
            <a:avLst/>
          </a:prstGeom>
        </p:spPr>
      </p:pic>
      <p:pic>
        <p:nvPicPr>
          <p:cNvPr id="93" name="Picture 92" descr="Cover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68" y="2690189"/>
            <a:ext cx="5403032" cy="4091690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2618568" y="3652853"/>
            <a:ext cx="155458" cy="3217674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25412" y="4941456"/>
            <a:ext cx="2063162" cy="168748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Detected Robots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Mean Position           </a:t>
            </a:r>
            <a:r>
              <a:rPr lang="en-US" sz="16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Covariance Ellipse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Object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Goal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Pivot</a:t>
            </a:r>
            <a:endParaRPr lang="ar-IQ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pic>
        <p:nvPicPr>
          <p:cNvPr id="96" name="Picture 95" descr="Robot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173" y="5064775"/>
            <a:ext cx="156226" cy="17625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77217" y="5787911"/>
            <a:ext cx="370706" cy="119593"/>
          </a:xfrm>
          <a:prstGeom prst="rect">
            <a:avLst/>
          </a:prstGeom>
          <a:solidFill>
            <a:srgbClr val="BB277E"/>
          </a:solidFill>
          <a:ln>
            <a:solidFill>
              <a:srgbClr val="BB27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5006" y="2738576"/>
            <a:ext cx="5426938" cy="4062358"/>
          </a:xfrm>
          <a:prstGeom prst="rect">
            <a:avLst/>
          </a:prstGeom>
          <a:noFill/>
          <a:ln w="152400" cmpd="sng">
            <a:solidFill>
              <a:srgbClr val="F9017A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2644488" y="675182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001817" y="5566787"/>
            <a:ext cx="341579" cy="108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Stright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289" y="105489"/>
            <a:ext cx="1992462" cy="246591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2551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50018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68818" y="2966232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24236" y="5264691"/>
            <a:ext cx="3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Times New Roman"/>
                <a:cs typeface="Times New Roman"/>
              </a:rPr>
              <a:t>θ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1" name="Up Arrow 60"/>
          <p:cNvSpPr/>
          <p:nvPr/>
        </p:nvSpPr>
        <p:spPr>
          <a:xfrm>
            <a:off x="4569884" y="4522473"/>
            <a:ext cx="916516" cy="1839072"/>
          </a:xfrm>
          <a:prstGeom prst="upArrow">
            <a:avLst/>
          </a:prstGeom>
          <a:gradFill>
            <a:gsLst>
              <a:gs pos="0">
                <a:srgbClr val="1A56C1"/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Light Direction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5885" y="1296652"/>
            <a:ext cx="664633" cy="128519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6362" y="1271273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11683" y="2535548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5885" y="1724900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Arc 65"/>
          <p:cNvSpPr/>
          <p:nvPr/>
        </p:nvSpPr>
        <p:spPr>
          <a:xfrm>
            <a:off x="1170518" y="5173481"/>
            <a:ext cx="3000223" cy="3000223"/>
          </a:xfrm>
          <a:prstGeom prst="arc">
            <a:avLst>
              <a:gd name="adj1" fmla="val 16403490"/>
              <a:gd name="adj2" fmla="val 18352254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891371" y="936218"/>
            <a:ext cx="1481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33600" y="753533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80467" y="745066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017395" y="947260"/>
            <a:ext cx="6169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88509" y="1247032"/>
            <a:ext cx="15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1"/>
          </p:cNvCxnSpPr>
          <p:nvPr/>
        </p:nvCxnSpPr>
        <p:spPr>
          <a:xfrm flipH="1" flipV="1">
            <a:off x="3756389" y="1423673"/>
            <a:ext cx="632120" cy="80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23604" y="1106585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039533" y="1106585"/>
            <a:ext cx="240303" cy="317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57923" y="167449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2386229" y="400243"/>
            <a:ext cx="236323" cy="90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1" idx="1"/>
          </p:cNvCxnSpPr>
          <p:nvPr/>
        </p:nvCxnSpPr>
        <p:spPr>
          <a:xfrm flipH="1" flipV="1">
            <a:off x="3624891" y="1771066"/>
            <a:ext cx="232478" cy="3231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57369" y="1771066"/>
            <a:ext cx="155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goal pose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955173" y="6030854"/>
            <a:ext cx="388223" cy="124911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127959" y="629981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ient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922721" y="-610312"/>
            <a:ext cx="5658649" cy="3183778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2618568" y="3652853"/>
            <a:ext cx="155458" cy="3217674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25412" y="4941456"/>
            <a:ext cx="2063162" cy="168748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Detected Robots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Mean Position           </a:t>
            </a:r>
            <a:r>
              <a:rPr lang="en-US" sz="16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Covariance Ellipse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Object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Goal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Pivot</a:t>
            </a:r>
            <a:endParaRPr lang="ar-IQ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pic>
        <p:nvPicPr>
          <p:cNvPr id="96" name="Picture 95" descr="Robo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173" y="5064775"/>
            <a:ext cx="156226" cy="17625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77217" y="5787911"/>
            <a:ext cx="370706" cy="119593"/>
          </a:xfrm>
          <a:prstGeom prst="rect">
            <a:avLst/>
          </a:prstGeom>
          <a:solidFill>
            <a:srgbClr val="BB277E"/>
          </a:solidFill>
          <a:ln>
            <a:solidFill>
              <a:srgbClr val="BB27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2644488" y="675182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001817" y="5566787"/>
            <a:ext cx="341579" cy="108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Stright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289" y="105489"/>
            <a:ext cx="1992462" cy="246591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18" y="2966232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24236" y="5264691"/>
            <a:ext cx="3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Times New Roman"/>
                <a:cs typeface="Times New Roman"/>
              </a:rPr>
              <a:t>θ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1" name="Up Arrow 60"/>
          <p:cNvSpPr/>
          <p:nvPr/>
        </p:nvSpPr>
        <p:spPr>
          <a:xfrm>
            <a:off x="4569884" y="4522473"/>
            <a:ext cx="916516" cy="1839072"/>
          </a:xfrm>
          <a:prstGeom prst="upArrow">
            <a:avLst/>
          </a:prstGeom>
          <a:gradFill>
            <a:gsLst>
              <a:gs pos="0">
                <a:srgbClr val="1A56C1"/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Light Direction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5885" y="1296652"/>
            <a:ext cx="664633" cy="128519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6362" y="1271273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11683" y="2535548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5885" y="1724900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Arc 65"/>
          <p:cNvSpPr/>
          <p:nvPr/>
        </p:nvSpPr>
        <p:spPr>
          <a:xfrm>
            <a:off x="1170518" y="5173481"/>
            <a:ext cx="3000223" cy="3000223"/>
          </a:xfrm>
          <a:prstGeom prst="arc">
            <a:avLst>
              <a:gd name="adj1" fmla="val 16403490"/>
              <a:gd name="adj2" fmla="val 18352254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5607" y="395378"/>
            <a:ext cx="160004" cy="1193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42246" y="145410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313466" y="1540234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1"/>
          </p:cNvCxnSpPr>
          <p:nvPr/>
        </p:nvCxnSpPr>
        <p:spPr>
          <a:xfrm flipH="1">
            <a:off x="1111683" y="1724900"/>
            <a:ext cx="201783" cy="3693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86189" y="1932780"/>
            <a:ext cx="15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463940" y="795134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1042246" y="1137539"/>
            <a:ext cx="42169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370268" y="2302112"/>
            <a:ext cx="257470" cy="1455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955173" y="6030854"/>
            <a:ext cx="388223" cy="124911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127959" y="629981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51</Words>
  <Application>Microsoft Macintosh PowerPoint</Application>
  <PresentationFormat>Custom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8</cp:revision>
  <dcterms:created xsi:type="dcterms:W3CDTF">2016-03-12T13:28:14Z</dcterms:created>
  <dcterms:modified xsi:type="dcterms:W3CDTF">2016-03-29T02:03:38Z</dcterms:modified>
</cp:coreProperties>
</file>