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37160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360" y="-112"/>
      </p:cViewPr>
      <p:guideLst>
        <p:guide orient="horz" pos="1728"/>
        <p:guide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704344"/>
            <a:ext cx="11658600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108960"/>
            <a:ext cx="9601200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7070-09AB-254B-8EC1-492B7B6DD6C0}" type="datetimeFigureOut">
              <a:rPr lang="en-US" smtClean="0"/>
              <a:t>4/22/16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904D-0F55-0B4C-A281-30BBFB7C3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5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7070-09AB-254B-8EC1-492B7B6DD6C0}" type="datetimeFigureOut">
              <a:rPr lang="en-US" smtClean="0"/>
              <a:t>4/22/16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904D-0F55-0B4C-A281-30BBFB7C3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44100" y="219714"/>
            <a:ext cx="3086100" cy="46812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714"/>
            <a:ext cx="9029700" cy="46812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7070-09AB-254B-8EC1-492B7B6DD6C0}" type="datetimeFigureOut">
              <a:rPr lang="en-US" smtClean="0"/>
              <a:t>4/22/16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904D-0F55-0B4C-A281-30BBFB7C3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2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7070-09AB-254B-8EC1-492B7B6DD6C0}" type="datetimeFigureOut">
              <a:rPr lang="en-US" smtClean="0"/>
              <a:t>4/22/16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904D-0F55-0B4C-A281-30BBFB7C3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09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69" y="3525524"/>
            <a:ext cx="11658600" cy="10896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69" y="2325371"/>
            <a:ext cx="11658600" cy="12001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7070-09AB-254B-8EC1-492B7B6DD6C0}" type="datetimeFigureOut">
              <a:rPr lang="en-US" smtClean="0"/>
              <a:t>4/22/16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904D-0F55-0B4C-A281-30BBFB7C3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80164"/>
            <a:ext cx="6057900" cy="36207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0" y="1280164"/>
            <a:ext cx="6057900" cy="36207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7070-09AB-254B-8EC1-492B7B6DD6C0}" type="datetimeFigureOut">
              <a:rPr lang="en-US" smtClean="0"/>
              <a:t>4/22/16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904D-0F55-0B4C-A281-30BBFB7C3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24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2" y="1228090"/>
            <a:ext cx="6060282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2" y="1739900"/>
            <a:ext cx="6060282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40" y="1228090"/>
            <a:ext cx="6062663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40" y="1739900"/>
            <a:ext cx="6062663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7070-09AB-254B-8EC1-492B7B6DD6C0}" type="datetimeFigureOut">
              <a:rPr lang="en-US" smtClean="0"/>
              <a:t>4/22/16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904D-0F55-0B4C-A281-30BBFB7C3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58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7070-09AB-254B-8EC1-492B7B6DD6C0}" type="datetimeFigureOut">
              <a:rPr lang="en-US" smtClean="0"/>
              <a:t>4/22/16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904D-0F55-0B4C-A281-30BBFB7C3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83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7070-09AB-254B-8EC1-492B7B6DD6C0}" type="datetimeFigureOut">
              <a:rPr lang="en-US" smtClean="0"/>
              <a:t>4/22/16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904D-0F55-0B4C-A281-30BBFB7C3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63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218440"/>
            <a:ext cx="4512469" cy="9296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6" y="218444"/>
            <a:ext cx="7667625" cy="46824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2" y="1148083"/>
            <a:ext cx="4512469" cy="375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7070-09AB-254B-8EC1-492B7B6DD6C0}" type="datetimeFigureOut">
              <a:rPr lang="en-US" smtClean="0"/>
              <a:t>4/22/16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904D-0F55-0B4C-A281-30BBFB7C3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56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3840480"/>
            <a:ext cx="8229600" cy="4533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490220"/>
            <a:ext cx="8229600" cy="3291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4293870"/>
            <a:ext cx="8229600" cy="6438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7070-09AB-254B-8EC1-492B7B6DD6C0}" type="datetimeFigureOut">
              <a:rPr lang="en-US" smtClean="0"/>
              <a:t>4/22/16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904D-0F55-0B4C-A281-30BBFB7C3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9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19710"/>
            <a:ext cx="12344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80164"/>
            <a:ext cx="12344400" cy="3620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5085084"/>
            <a:ext cx="32004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F7070-09AB-254B-8EC1-492B7B6DD6C0}" type="datetimeFigureOut">
              <a:rPr lang="en-US" smtClean="0"/>
              <a:t>4/22/16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5085084"/>
            <a:ext cx="43434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5085084"/>
            <a:ext cx="32004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6904D-0F55-0B4C-A281-30BBFB7C3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8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ExpStart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67020"/>
            <a:ext cx="3276747" cy="2505748"/>
          </a:xfrm>
          <a:prstGeom prst="rect">
            <a:avLst/>
          </a:prstGeom>
        </p:spPr>
      </p:pic>
      <p:pic>
        <p:nvPicPr>
          <p:cNvPr id="31" name="Picture 30" descr="Exp2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49019" y="167021"/>
            <a:ext cx="3295209" cy="2505748"/>
          </a:xfrm>
          <a:prstGeom prst="rect">
            <a:avLst/>
          </a:prstGeom>
        </p:spPr>
      </p:pic>
      <p:pic>
        <p:nvPicPr>
          <p:cNvPr id="32" name="Picture 31" descr="Exp2o5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5255" y="167020"/>
            <a:ext cx="3284965" cy="2505747"/>
          </a:xfrm>
          <a:prstGeom prst="rect">
            <a:avLst/>
          </a:prstGeom>
        </p:spPr>
      </p:pic>
      <p:pic>
        <p:nvPicPr>
          <p:cNvPr id="33" name="Picture 32" descr="Exp3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90810" y="167021"/>
            <a:ext cx="3285068" cy="2505747"/>
          </a:xfrm>
          <a:prstGeom prst="rect">
            <a:avLst/>
          </a:prstGeom>
        </p:spPr>
      </p:pic>
      <p:pic>
        <p:nvPicPr>
          <p:cNvPr id="34" name="Picture 33" descr="ExpStart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825168"/>
            <a:ext cx="3276747" cy="2505748"/>
          </a:xfrm>
          <a:prstGeom prst="rect">
            <a:avLst/>
          </a:prstGeom>
        </p:spPr>
      </p:pic>
      <p:pic>
        <p:nvPicPr>
          <p:cNvPr id="35" name="Picture 34" descr="Exp4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49019" y="2825168"/>
            <a:ext cx="3295209" cy="2536850"/>
          </a:xfrm>
          <a:prstGeom prst="rect">
            <a:avLst/>
          </a:prstGeom>
        </p:spPr>
      </p:pic>
      <p:pic>
        <p:nvPicPr>
          <p:cNvPr id="36" name="Picture 35" descr="Exp5.png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5256" y="2825168"/>
            <a:ext cx="3288206" cy="2505748"/>
          </a:xfrm>
          <a:prstGeom prst="rect">
            <a:avLst/>
          </a:prstGeom>
        </p:spPr>
      </p:pic>
      <p:pic>
        <p:nvPicPr>
          <p:cNvPr id="37" name="Picture 36" descr="Exp7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90810" y="2825168"/>
            <a:ext cx="3285558" cy="2505748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51182" y="2092927"/>
            <a:ext cx="108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t = </a:t>
            </a:r>
            <a:r>
              <a:rPr lang="en-US" dirty="0" smtClean="0">
                <a:latin typeface="Times New Roman"/>
                <a:cs typeface="Times New Roman"/>
              </a:rPr>
              <a:t>0 s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51182" y="4740004"/>
            <a:ext cx="108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t = </a:t>
            </a:r>
            <a:r>
              <a:rPr lang="en-US" dirty="0" smtClean="0">
                <a:latin typeface="Times New Roman"/>
                <a:cs typeface="Times New Roman"/>
              </a:rPr>
              <a:t>0 s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59826" y="2092927"/>
            <a:ext cx="108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t = </a:t>
            </a:r>
            <a:r>
              <a:rPr lang="en-US" dirty="0" smtClean="0">
                <a:latin typeface="Times New Roman"/>
                <a:cs typeface="Times New Roman"/>
              </a:rPr>
              <a:t>30 s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59826" y="4740004"/>
            <a:ext cx="108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t = </a:t>
            </a:r>
            <a:r>
              <a:rPr lang="en-US" dirty="0" smtClean="0">
                <a:latin typeface="Times New Roman"/>
                <a:cs typeface="Times New Roman"/>
              </a:rPr>
              <a:t>30 s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197487" y="2092927"/>
            <a:ext cx="108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t = </a:t>
            </a:r>
            <a:r>
              <a:rPr lang="en-US" dirty="0" smtClean="0">
                <a:latin typeface="Times New Roman"/>
                <a:cs typeface="Times New Roman"/>
              </a:rPr>
              <a:t>120 s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197487" y="4740004"/>
            <a:ext cx="108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t = </a:t>
            </a:r>
            <a:r>
              <a:rPr lang="en-US" dirty="0" smtClean="0">
                <a:latin typeface="Times New Roman"/>
                <a:cs typeface="Times New Roman"/>
              </a:rPr>
              <a:t>120 s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674677" y="2092927"/>
            <a:ext cx="108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t = </a:t>
            </a:r>
            <a:r>
              <a:rPr lang="en-US" dirty="0" smtClean="0">
                <a:latin typeface="Times New Roman"/>
                <a:cs typeface="Times New Roman"/>
              </a:rPr>
              <a:t>150 s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674677" y="4740004"/>
            <a:ext cx="108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t </a:t>
            </a:r>
            <a:r>
              <a:rPr lang="en-US" i="1" smtClean="0">
                <a:latin typeface="Times New Roman"/>
                <a:cs typeface="Times New Roman"/>
              </a:rPr>
              <a:t>= </a:t>
            </a:r>
            <a:r>
              <a:rPr lang="en-US" smtClean="0">
                <a:latin typeface="Times New Roman"/>
                <a:cs typeface="Times New Roman"/>
              </a:rPr>
              <a:t>150 </a:t>
            </a:r>
            <a:r>
              <a:rPr lang="en-US" dirty="0" smtClean="0">
                <a:latin typeface="Times New Roman"/>
                <a:cs typeface="Times New Roman"/>
              </a:rPr>
              <a:t>s</a:t>
            </a:r>
            <a:endParaRPr lang="en-US" i="1" dirty="0">
              <a:latin typeface="Times New Roman"/>
              <a:cs typeface="Times New Roman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22869" y="767948"/>
            <a:ext cx="0" cy="1904819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29980" y="1210995"/>
            <a:ext cx="619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/>
                <a:cs typeface="Arial"/>
              </a:rPr>
              <a:t>C</a:t>
            </a:r>
            <a:endParaRPr lang="en-US" sz="2800" dirty="0" smtClean="0">
              <a:latin typeface="Arial"/>
              <a:cs typeface="Arial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399493" y="4253252"/>
            <a:ext cx="0" cy="1077664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50395" y="4486788"/>
            <a:ext cx="619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/>
                <a:cs typeface="Arial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263856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34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7</cp:revision>
  <dcterms:created xsi:type="dcterms:W3CDTF">2016-03-22T21:25:57Z</dcterms:created>
  <dcterms:modified xsi:type="dcterms:W3CDTF">2016-04-22T16:21:41Z</dcterms:modified>
</cp:coreProperties>
</file>