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-2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3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5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6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3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3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4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5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DD57-5DBA-6048-8968-85342900AD5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OrientationContFig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0896" y="2539105"/>
            <a:ext cx="9829692" cy="430049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0" y="-25703"/>
            <a:ext cx="9144000" cy="2749578"/>
            <a:chOff x="0" y="-25703"/>
            <a:chExt cx="8594225" cy="2441018"/>
          </a:xfrm>
        </p:grpSpPr>
        <p:pic>
          <p:nvPicPr>
            <p:cNvPr id="27" name="Picture 26" descr="Orient3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55712" y="-25703"/>
              <a:ext cx="4338513" cy="2441018"/>
            </a:xfrm>
            <a:prstGeom prst="rect">
              <a:avLst/>
            </a:prstGeom>
          </p:spPr>
        </p:pic>
        <p:pic>
          <p:nvPicPr>
            <p:cNvPr id="20" name="Picture 19" descr="Orient2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8936" y="-16819"/>
              <a:ext cx="2316776" cy="2432134"/>
            </a:xfrm>
            <a:prstGeom prst="rect">
              <a:avLst/>
            </a:prstGeom>
          </p:spPr>
        </p:pic>
        <p:pic>
          <p:nvPicPr>
            <p:cNvPr id="18" name="Picture 17" descr="Orient1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941461" cy="241531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998217" y="1088423"/>
              <a:ext cx="1527055" cy="1259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rgbClr val="000000"/>
                  </a:solidFill>
                </a:rPr>
                <a:t>Robots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COM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Mean Position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Goal Position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Block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Goal Angle     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311205" y="1228210"/>
              <a:ext cx="51090" cy="53534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306180" y="1406661"/>
              <a:ext cx="51090" cy="5353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306180" y="1611878"/>
              <a:ext cx="51090" cy="5353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306180" y="1790328"/>
              <a:ext cx="51090" cy="53534"/>
            </a:xfrm>
            <a:prstGeom prst="ellipse">
              <a:avLst/>
            </a:prstGeom>
            <a:noFill/>
            <a:ln>
              <a:solidFill>
                <a:srgbClr val="5EED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43870" y="1974515"/>
              <a:ext cx="334670" cy="90911"/>
            </a:xfrm>
            <a:prstGeom prst="rect">
              <a:avLst/>
            </a:prstGeom>
            <a:solidFill>
              <a:srgbClr val="E29DAA"/>
            </a:solidFill>
            <a:ln>
              <a:solidFill>
                <a:srgbClr val="E19CA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43870" y="2156087"/>
              <a:ext cx="334670" cy="90911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2242073"/>
              <a:ext cx="1215353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949232" y="2276326"/>
              <a:ext cx="1338351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55712" y="2246998"/>
              <a:ext cx="180667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2513" y="1843862"/>
              <a:ext cx="681216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12m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49232" y="1814534"/>
              <a:ext cx="681216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13m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57249" y="1814534"/>
              <a:ext cx="681216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15m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366" y="892569"/>
              <a:ext cx="723363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 0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2868" y="892569"/>
              <a:ext cx="723363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 5s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7249" y="892569"/>
              <a:ext cx="893666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 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20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21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6</cp:revision>
  <dcterms:created xsi:type="dcterms:W3CDTF">2016-03-19T12:01:16Z</dcterms:created>
  <dcterms:modified xsi:type="dcterms:W3CDTF">2016-03-29T02:03:45Z</dcterms:modified>
</cp:coreProperties>
</file>