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C384-D971-B84F-8685-D11358698119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054"/>
            <a:ext cx="9882909" cy="6823152"/>
            <a:chOff x="0" y="0"/>
            <a:chExt cx="9882909" cy="7088909"/>
          </a:xfrm>
        </p:grpSpPr>
        <p:pic>
          <p:nvPicPr>
            <p:cNvPr id="6" name="Picture 5" descr="Stright0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55" y="12924"/>
              <a:ext cx="3153042" cy="2431249"/>
            </a:xfrm>
            <a:prstGeom prst="rect">
              <a:avLst/>
            </a:prstGeom>
          </p:spPr>
        </p:pic>
        <p:pic>
          <p:nvPicPr>
            <p:cNvPr id="7" name="Picture 6" descr="Stright2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296" y="12924"/>
              <a:ext cx="1878517" cy="2436365"/>
            </a:xfrm>
            <a:prstGeom prst="rect">
              <a:avLst/>
            </a:prstGeom>
          </p:spPr>
        </p:pic>
        <p:pic>
          <p:nvPicPr>
            <p:cNvPr id="8" name="Picture 7" descr="Straight4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5813" y="0"/>
              <a:ext cx="4041673" cy="244417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083496" y="1207065"/>
              <a:ext cx="1564272" cy="97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Robots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Mean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Block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Pivot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05413" y="1291932"/>
              <a:ext cx="53987" cy="5657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11646" y="1470191"/>
              <a:ext cx="53987" cy="56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411646" y="1695600"/>
              <a:ext cx="53987" cy="56576"/>
            </a:xfrm>
            <a:prstGeom prst="ellipse">
              <a:avLst/>
            </a:prstGeom>
            <a:noFill/>
            <a:ln>
              <a:solidFill>
                <a:srgbClr val="5EE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96240" y="1890253"/>
              <a:ext cx="230812" cy="56576"/>
            </a:xfrm>
            <a:prstGeom prst="rect">
              <a:avLst/>
            </a:prstGeom>
            <a:solidFill>
              <a:srgbClr val="E29DAA"/>
            </a:solidFill>
            <a:ln>
              <a:solidFill>
                <a:srgbClr val="E19CA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411646" y="2085788"/>
              <a:ext cx="53987" cy="5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84554" y="47570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0</a:t>
              </a:r>
              <a:endParaRPr lang="en-US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317" y="47570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15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5813" y="50871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30</a:t>
              </a:r>
              <a:endParaRPr lang="en-US" i="1" dirty="0"/>
            </a:p>
          </p:txBody>
        </p:sp>
        <p:pic>
          <p:nvPicPr>
            <p:cNvPr id="5" name="Picture 4" descr="LFig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515597"/>
              <a:ext cx="9882909" cy="457331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644656" y="1590830"/>
              <a:ext cx="39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1304725" y="5598523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43841" y="4089835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8802998" y="3042136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095813" y="5284207"/>
              <a:ext cx="3200427" cy="0"/>
            </a:xfrm>
            <a:prstGeom prst="line">
              <a:avLst/>
            </a:prstGeom>
            <a:ln w="57150" cmpd="sng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44656" y="1158980"/>
              <a:ext cx="0" cy="128519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48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2016-03-19T11:53:41Z</dcterms:created>
  <dcterms:modified xsi:type="dcterms:W3CDTF">2016-03-22T21:59:43Z</dcterms:modified>
</cp:coreProperties>
</file>