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7772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288" y="-104"/>
      </p:cViewPr>
      <p:guideLst>
        <p:guide orient="horz" pos="2016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988398"/>
            <a:ext cx="660654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3627120"/>
            <a:ext cx="544068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9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256330"/>
            <a:ext cx="174879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256330"/>
            <a:ext cx="511683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4113108"/>
            <a:ext cx="660654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2712932"/>
            <a:ext cx="660654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1493521"/>
            <a:ext cx="3432810" cy="42242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32772"/>
            <a:ext cx="343416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2029883"/>
            <a:ext cx="343416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3" y="1432772"/>
            <a:ext cx="3435509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3" y="2029883"/>
            <a:ext cx="3435509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254847"/>
            <a:ext cx="255706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2" y="254848"/>
            <a:ext cx="4344988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1339428"/>
            <a:ext cx="255706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4480560"/>
            <a:ext cx="466344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571923"/>
            <a:ext cx="466344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5009515"/>
            <a:ext cx="466344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256329"/>
            <a:ext cx="699516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1493521"/>
            <a:ext cx="699516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978D-A894-E24D-9868-C9A03761E7E6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5932595"/>
            <a:ext cx="24612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5932595"/>
            <a:ext cx="18135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CD34-7A88-B648-B90D-3F5E94FEF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/>
          <p:cNvCxnSpPr>
            <a:stCxn id="58" idx="2"/>
          </p:cNvCxnSpPr>
          <p:nvPr/>
        </p:nvCxnSpPr>
        <p:spPr>
          <a:xfrm flipH="1">
            <a:off x="1028422" y="1568758"/>
            <a:ext cx="11122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12262" y="119942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30W LED Light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47842" y="2500566"/>
            <a:ext cx="205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30W LED Light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0" name="Straight Arrow Connector 59"/>
          <p:cNvCxnSpPr>
            <a:stCxn id="59" idx="0"/>
          </p:cNvCxnSpPr>
          <p:nvPr/>
        </p:nvCxnSpPr>
        <p:spPr>
          <a:xfrm flipV="1">
            <a:off x="4776263" y="1692073"/>
            <a:ext cx="627112" cy="8084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45473" y="375658"/>
            <a:ext cx="990203" cy="35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572" y="226769"/>
            <a:ext cx="198726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Vision System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64" idx="2"/>
          </p:cNvCxnSpPr>
          <p:nvPr/>
        </p:nvCxnSpPr>
        <p:spPr>
          <a:xfrm>
            <a:off x="1441814" y="2713101"/>
            <a:ext cx="615027" cy="1269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7952" y="2343769"/>
            <a:ext cx="238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Table of the robots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51851" y="3884992"/>
            <a:ext cx="2351547" cy="11079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0408" y="4024546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1.5 m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2053" y="3804299"/>
            <a:ext cx="1851817" cy="5761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98063" y="3336225"/>
            <a:ext cx="152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1.2 m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86001" y="3428809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Robots</a:t>
            </a:r>
          </a:p>
        </p:txBody>
      </p:sp>
      <p:pic>
        <p:nvPicPr>
          <p:cNvPr id="70" name="Picture 69" descr="Webcam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7965" y="69023"/>
            <a:ext cx="381918" cy="986621"/>
          </a:xfrm>
          <a:prstGeom prst="rect">
            <a:avLst/>
          </a:prstGeom>
        </p:spPr>
      </p:pic>
      <p:pic>
        <p:nvPicPr>
          <p:cNvPr id="71" name="Picture 70" descr="Light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72" y="656093"/>
            <a:ext cx="958850" cy="1054100"/>
          </a:xfrm>
          <a:prstGeom prst="rect">
            <a:avLst/>
          </a:prstGeom>
        </p:spPr>
      </p:pic>
      <p:pic>
        <p:nvPicPr>
          <p:cNvPr id="72" name="Picture 71" descr="Light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491" y="746853"/>
            <a:ext cx="1120302" cy="905145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 flipV="1">
            <a:off x="2928924" y="1174359"/>
            <a:ext cx="17885" cy="26299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47684" y="2159103"/>
            <a:ext cx="17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.5 m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75" name="Picture 74" descr="Kilobot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5061" y="2531414"/>
            <a:ext cx="2266729" cy="2902785"/>
          </a:xfrm>
          <a:prstGeom prst="rect">
            <a:avLst/>
          </a:prstGeom>
        </p:spPr>
      </p:pic>
      <p:pic>
        <p:nvPicPr>
          <p:cNvPr id="76" name="Picture 75" descr="IMG_2356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2" y="4112297"/>
            <a:ext cx="4418179" cy="1979228"/>
          </a:xfrm>
          <a:prstGeom prst="rect">
            <a:avLst/>
          </a:prstGeom>
        </p:spPr>
      </p:pic>
      <p:sp>
        <p:nvSpPr>
          <p:cNvPr id="77" name="Arc 76"/>
          <p:cNvSpPr/>
          <p:nvPr/>
        </p:nvSpPr>
        <p:spPr>
          <a:xfrm>
            <a:off x="5165361" y="3526499"/>
            <a:ext cx="639322" cy="833872"/>
          </a:xfrm>
          <a:prstGeom prst="arc">
            <a:avLst>
              <a:gd name="adj1" fmla="val 19614026"/>
              <a:gd name="adj2" fmla="val 70306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/>
          <p:cNvSpPr/>
          <p:nvPr/>
        </p:nvSpPr>
        <p:spPr>
          <a:xfrm rot="9311364">
            <a:off x="5285877" y="3988057"/>
            <a:ext cx="847335" cy="760786"/>
          </a:xfrm>
          <a:prstGeom prst="arc">
            <a:avLst>
              <a:gd name="adj1" fmla="val 16200000"/>
              <a:gd name="adj2" fmla="val 1587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639735" y="4741335"/>
            <a:ext cx="525626" cy="1501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65361" y="4808314"/>
            <a:ext cx="103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Pivot</a:t>
            </a:r>
            <a:endParaRPr lang="en-US" dirty="0" smtClean="0">
              <a:latin typeface="Times"/>
              <a:cs typeface="Time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148667" y="4393878"/>
            <a:ext cx="491068" cy="1040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9735" y="5406190"/>
            <a:ext cx="281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Large-aspect-ratio rectangle</a:t>
            </a:r>
            <a:endParaRPr lang="en-US" dirty="0" smtClean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377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9520</TotalTime>
  <Words>26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18</cp:revision>
  <dcterms:created xsi:type="dcterms:W3CDTF">2015-09-16T05:21:44Z</dcterms:created>
  <dcterms:modified xsi:type="dcterms:W3CDTF">2016-03-29T01:31:38Z</dcterms:modified>
</cp:coreProperties>
</file>