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36" y="312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aig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89058"/>
            <a:ext cx="7518400" cy="4968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7772402" cy="2192987"/>
            <a:chOff x="306014" y="-32966"/>
            <a:chExt cx="7192258" cy="2058505"/>
          </a:xfrm>
        </p:grpSpPr>
        <p:pic>
          <p:nvPicPr>
            <p:cNvPr id="2" name="Picture 1" descr="Straight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4" y="-32966"/>
              <a:ext cx="1861520" cy="2050110"/>
            </a:xfrm>
            <a:prstGeom prst="rect">
              <a:avLst/>
            </a:prstGeom>
          </p:spPr>
        </p:pic>
        <p:pic>
          <p:nvPicPr>
            <p:cNvPr id="3" name="Picture 2" descr="Straigh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99" y="-32966"/>
              <a:ext cx="2770441" cy="2049834"/>
            </a:xfrm>
            <a:prstGeom prst="rect">
              <a:avLst/>
            </a:prstGeom>
          </p:spPr>
        </p:pic>
        <p:pic>
          <p:nvPicPr>
            <p:cNvPr id="4" name="Picture 3" descr="Straight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247" y="-32965"/>
              <a:ext cx="3458025" cy="20585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306014" y="192091"/>
              <a:ext cx="6856787" cy="1638984"/>
              <a:chOff x="630942" y="192089"/>
              <a:chExt cx="6856787" cy="163898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30942" y="217489"/>
                <a:ext cx="6856787" cy="1527652"/>
                <a:chOff x="467163" y="228955"/>
                <a:chExt cx="7337720" cy="180879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628957" y="692372"/>
                  <a:ext cx="1570701" cy="7486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Robots</a:t>
                  </a:r>
                </a:p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Covariance Ellipse</a:t>
                  </a:r>
                </a:p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Block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946443" y="882414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flipH="1">
                  <a:off x="5823947" y="985856"/>
                  <a:ext cx="299486" cy="17433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835493" y="1241002"/>
                  <a:ext cx="299486" cy="77640"/>
                </a:xfrm>
                <a:prstGeom prst="rect">
                  <a:avLst/>
                </a:prstGeom>
                <a:solidFill>
                  <a:srgbClr val="E29DAA"/>
                </a:solidFill>
                <a:ln>
                  <a:solidFill>
                    <a:srgbClr val="E19CA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7163" y="1571587"/>
                  <a:ext cx="123998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07999" y="1583512"/>
                  <a:ext cx="795866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11m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83099" y="1583512"/>
                  <a:ext cx="2042545" cy="501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2547020" y="1600448"/>
                  <a:ext cx="975073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18m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04327" y="1571587"/>
                  <a:ext cx="3300556" cy="119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155793" y="1566585"/>
                  <a:ext cx="836370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25m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799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5</a:t>
                  </a:r>
                  <a:endParaRPr lang="en-US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54701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15</a:t>
                  </a:r>
                  <a:endParaRPr lang="en-US" i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628956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25</a:t>
                  </a:r>
                  <a:endParaRPr lang="en-US" i="1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662562" y="217489"/>
                <a:ext cx="205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 smtClean="0">
                    <a:latin typeface="Times New Roman"/>
                    <a:cs typeface="Times New Roman"/>
                  </a:rPr>
                  <a:t>θ</a:t>
                </a:r>
                <a:endParaRPr lang="en-US" sz="2800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260377" y="545362"/>
                <a:ext cx="698567" cy="1285711"/>
              </a:xfrm>
              <a:prstGeom prst="arc">
                <a:avLst>
                  <a:gd name="adj1" fmla="val 15134130"/>
                  <a:gd name="adj2" fmla="val 16131963"/>
                </a:avLst>
              </a:prstGeom>
              <a:ln w="50800">
                <a:solidFill>
                  <a:schemeClr val="tx1"/>
                </a:solidFill>
                <a:headEnd type="none" w="med" len="lg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213928" y="232724"/>
                <a:ext cx="632298" cy="11430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616046" y="192089"/>
                <a:ext cx="0" cy="720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2016-03-19T11:57:19Z</dcterms:created>
  <dcterms:modified xsi:type="dcterms:W3CDTF">2016-03-27T22:31:04Z</dcterms:modified>
</cp:coreProperties>
</file>