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536" y="1488"/>
      </p:cViewPr>
      <p:guideLst>
        <p:guide orient="horz" pos="2160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2130430"/>
            <a:ext cx="66065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886200"/>
            <a:ext cx="54406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74643"/>
            <a:ext cx="17487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74643"/>
            <a:ext cx="51168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406905"/>
            <a:ext cx="66065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906713"/>
            <a:ext cx="66065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3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600205"/>
            <a:ext cx="34328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600205"/>
            <a:ext cx="34328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535113"/>
            <a:ext cx="343416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174875"/>
            <a:ext cx="34341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1535113"/>
            <a:ext cx="34355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2174875"/>
            <a:ext cx="34355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6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273050"/>
            <a:ext cx="255706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73055"/>
            <a:ext cx="43449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1435103"/>
            <a:ext cx="255706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1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800600"/>
            <a:ext cx="46634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612775"/>
            <a:ext cx="46634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367338"/>
            <a:ext cx="46634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2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74638"/>
            <a:ext cx="69951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600205"/>
            <a:ext cx="69951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6356355"/>
            <a:ext cx="18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6356355"/>
            <a:ext cx="2461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6356355"/>
            <a:ext cx="18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4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traigh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800" y="1889058"/>
            <a:ext cx="7518400" cy="496894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0"/>
            <a:ext cx="7772402" cy="2192987"/>
            <a:chOff x="306014" y="-32966"/>
            <a:chExt cx="7192258" cy="2058505"/>
          </a:xfrm>
        </p:grpSpPr>
        <p:pic>
          <p:nvPicPr>
            <p:cNvPr id="2" name="Picture 1" descr="Straight1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6014" y="-32966"/>
              <a:ext cx="1861520" cy="2050110"/>
            </a:xfrm>
            <a:prstGeom prst="rect">
              <a:avLst/>
            </a:prstGeom>
          </p:spPr>
        </p:pic>
        <p:pic>
          <p:nvPicPr>
            <p:cNvPr id="3" name="Picture 2" descr="Straight2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50399" y="-32966"/>
              <a:ext cx="2770441" cy="2049834"/>
            </a:xfrm>
            <a:prstGeom prst="rect">
              <a:avLst/>
            </a:prstGeom>
          </p:spPr>
        </p:pic>
        <p:pic>
          <p:nvPicPr>
            <p:cNvPr id="4" name="Picture 3" descr="Straight3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40247" y="-32965"/>
              <a:ext cx="3458025" cy="2058504"/>
            </a:xfrm>
            <a:prstGeom prst="rect">
              <a:avLst/>
            </a:prstGeom>
          </p:spPr>
        </p:pic>
        <p:grpSp>
          <p:nvGrpSpPr>
            <p:cNvPr id="53" name="Group 52"/>
            <p:cNvGrpSpPr/>
            <p:nvPr/>
          </p:nvGrpSpPr>
          <p:grpSpPr>
            <a:xfrm>
              <a:off x="306014" y="192091"/>
              <a:ext cx="6856787" cy="1638984"/>
              <a:chOff x="630942" y="192089"/>
              <a:chExt cx="6856787" cy="163898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630942" y="217489"/>
                <a:ext cx="6856787" cy="1527652"/>
                <a:chOff x="467163" y="228955"/>
                <a:chExt cx="7337720" cy="1808796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4628957" y="692372"/>
                  <a:ext cx="1570701" cy="7486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 smtClean="0">
                      <a:solidFill>
                        <a:srgbClr val="000000"/>
                      </a:solidFill>
                    </a:rPr>
                    <a:t>Robots</a:t>
                  </a:r>
                </a:p>
                <a:p>
                  <a:r>
                    <a:rPr lang="en-US" sz="1100" dirty="0" smtClean="0">
                      <a:solidFill>
                        <a:srgbClr val="000000"/>
                      </a:solidFill>
                    </a:rPr>
                    <a:t>Covariance Ellipse</a:t>
                  </a:r>
                </a:p>
                <a:p>
                  <a:r>
                    <a:rPr lang="en-US" sz="1100" dirty="0" smtClean="0">
                      <a:solidFill>
                        <a:srgbClr val="000000"/>
                      </a:solidFill>
                    </a:rPr>
                    <a:t>Block</a:t>
                  </a: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5946443" y="882414"/>
                  <a:ext cx="45719" cy="45719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 flipH="1">
                  <a:off x="5823947" y="985856"/>
                  <a:ext cx="299486" cy="174331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5835493" y="1241002"/>
                  <a:ext cx="299486" cy="77640"/>
                </a:xfrm>
                <a:prstGeom prst="rect">
                  <a:avLst/>
                </a:prstGeom>
                <a:solidFill>
                  <a:srgbClr val="E29DAA"/>
                </a:solidFill>
                <a:ln>
                  <a:solidFill>
                    <a:srgbClr val="E19CA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67163" y="1571587"/>
                  <a:ext cx="1239983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507999" y="1583512"/>
                  <a:ext cx="795866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11m</a:t>
                  </a:r>
                  <a:endParaRPr lang="en-US" dirty="0"/>
                </a:p>
              </p:txBody>
            </p: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2283099" y="1583512"/>
                  <a:ext cx="2042545" cy="501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/>
                <p:cNvSpPr txBox="1"/>
                <p:nvPr/>
              </p:nvSpPr>
              <p:spPr>
                <a:xfrm>
                  <a:off x="2547020" y="1600448"/>
                  <a:ext cx="975073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18m</a:t>
                  </a:r>
                  <a:endParaRPr lang="en-US" dirty="0"/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504327" y="1571587"/>
                  <a:ext cx="3300556" cy="1192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5155793" y="1566585"/>
                  <a:ext cx="836370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25m</a:t>
                  </a:r>
                  <a:endParaRPr lang="en-US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507999" y="228955"/>
                  <a:ext cx="761998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t = 5</a:t>
                  </a:r>
                  <a:endParaRPr lang="en-US" i="1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2547019" y="228955"/>
                  <a:ext cx="761998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t = 15</a:t>
                  </a:r>
                  <a:endParaRPr lang="en-US" i="1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628956" y="228955"/>
                  <a:ext cx="761998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t = 25</a:t>
                  </a:r>
                  <a:endParaRPr lang="en-US" i="1" dirty="0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1662562" y="217489"/>
                <a:ext cx="2057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 err="1" smtClean="0">
                    <a:latin typeface="Times New Roman"/>
                    <a:cs typeface="Times New Roman"/>
                  </a:rPr>
                  <a:t>θ</a:t>
                </a:r>
                <a:endParaRPr lang="en-US" sz="2800" b="1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7" name="Arc 56"/>
              <p:cNvSpPr/>
              <p:nvPr/>
            </p:nvSpPr>
            <p:spPr>
              <a:xfrm>
                <a:off x="1260377" y="545362"/>
                <a:ext cx="698567" cy="1285711"/>
              </a:xfrm>
              <a:prstGeom prst="arc">
                <a:avLst>
                  <a:gd name="adj1" fmla="val 15134130"/>
                  <a:gd name="adj2" fmla="val 16131963"/>
                </a:avLst>
              </a:prstGeom>
              <a:ln w="50800">
                <a:solidFill>
                  <a:schemeClr val="tx1"/>
                </a:solidFill>
                <a:headEnd type="none" w="med" len="lg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1213928" y="232724"/>
                <a:ext cx="632298" cy="114308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1616046" y="192089"/>
                <a:ext cx="0" cy="7207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7681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17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8</cp:revision>
  <dcterms:created xsi:type="dcterms:W3CDTF">2016-03-19T11:57:19Z</dcterms:created>
  <dcterms:modified xsi:type="dcterms:W3CDTF">2016-03-29T01:31:42Z</dcterms:modified>
</cp:coreProperties>
</file>