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499" autoAdjust="0"/>
  </p:normalViewPr>
  <p:slideViewPr>
    <p:cSldViewPr snapToGrid="0" snapToObjects="1">
      <p:cViewPr>
        <p:scale>
          <a:sx n="90" d="100"/>
          <a:sy n="90" d="100"/>
        </p:scale>
        <p:origin x="-936" y="5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813DF-663B-5745-9873-65B68DDB4A6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A12F-16D7-3F41-A72D-913E3D408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Box2d</a:t>
            </a:r>
            <a:r>
              <a:rPr lang="en-US" baseline="0" dirty="0" smtClean="0"/>
              <a:t> experiment:</a:t>
            </a:r>
          </a:p>
          <a:p>
            <a:r>
              <a:rPr lang="en-US" baseline="0" dirty="0" smtClean="0"/>
              <a:t>Record angle of the moveable block as a function of time</a:t>
            </a:r>
          </a:p>
          <a:p>
            <a:r>
              <a:rPr lang="en-US" baseline="0" dirty="0" smtClean="0"/>
              <a:t>Control: drive the swarm toward a position L distance from the pivot.  If the mean ever exceed the block, collect swarm in upper right, then upper left, then </a:t>
            </a:r>
            <a:r>
              <a:rPr lang="en-US" baseline="0" dirty="0" err="1" smtClean="0"/>
              <a:t>lowerw</a:t>
            </a:r>
            <a:r>
              <a:rPr lang="en-US" baseline="0" dirty="0" smtClean="0"/>
              <a:t> left corners and try again.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 this control law with 5 different values of L, plot all on the same graph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BA12F-16D7-3F41-A72D-913E3D408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4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3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8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FAA8-0126-6A40-BC6E-6BADF14B9E6A}" type="datetimeFigureOut">
              <a:rPr lang="en-US" smtClean="0"/>
              <a:t>2/18/16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7C80-1F34-804D-9B0C-EEB0C5D5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0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4833" y="571500"/>
            <a:ext cx="7323667" cy="5397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0429948">
            <a:off x="3797300" y="1841499"/>
            <a:ext cx="440267" cy="40428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29667" y="5444062"/>
            <a:ext cx="268111" cy="27079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65888" y="5120896"/>
            <a:ext cx="115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pivot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9222" y="2987296"/>
            <a:ext cx="115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moveable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03400" y="2576684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55800" y="2729084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108200" y="2881484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60600" y="3033884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13000" y="3186284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65400" y="3338684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17800" y="3491084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70200" y="3643484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535289" y="3169281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22600" y="3795884"/>
            <a:ext cx="268111" cy="270795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28422" y="3743513"/>
            <a:ext cx="115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swarm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4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75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2</cp:revision>
  <dcterms:created xsi:type="dcterms:W3CDTF">2016-02-18T13:11:13Z</dcterms:created>
  <dcterms:modified xsi:type="dcterms:W3CDTF">2016-02-18T13:16:19Z</dcterms:modified>
</cp:coreProperties>
</file>