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912" y="-96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58" idx="2"/>
          </p:cNvCxnSpPr>
          <p:nvPr/>
        </p:nvCxnSpPr>
        <p:spPr>
          <a:xfrm flipH="1">
            <a:off x="1028422" y="1568758"/>
            <a:ext cx="11122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12262" y="119942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47842" y="250056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30W LED Light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V="1">
            <a:off x="4776263" y="1692073"/>
            <a:ext cx="627112" cy="808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45473" y="375658"/>
            <a:ext cx="990203" cy="35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572" y="226769"/>
            <a:ext cx="19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3" name="Straight Arrow Connector 62"/>
          <p:cNvCxnSpPr>
            <a:stCxn id="64" idx="2"/>
          </p:cNvCxnSpPr>
          <p:nvPr/>
        </p:nvCxnSpPr>
        <p:spPr>
          <a:xfrm>
            <a:off x="1441814" y="2713101"/>
            <a:ext cx="615027" cy="1269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7952" y="2343769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51851" y="3884992"/>
            <a:ext cx="2351547" cy="11079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0408" y="4024546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182053" y="3804299"/>
            <a:ext cx="1851817" cy="5761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8063" y="3336225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86001" y="3428809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70" name="Picture 69" descr="Webc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5" y="69023"/>
            <a:ext cx="381918" cy="986621"/>
          </a:xfrm>
          <a:prstGeom prst="rect">
            <a:avLst/>
          </a:prstGeom>
        </p:spPr>
      </p:pic>
      <p:pic>
        <p:nvPicPr>
          <p:cNvPr id="71" name="Picture 70" descr="Ligh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pic>
        <p:nvPicPr>
          <p:cNvPr id="72" name="Picture 71" descr="Light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91" y="746853"/>
            <a:ext cx="1120302" cy="90514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928924" y="1174359"/>
            <a:ext cx="17885" cy="26299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47684" y="215910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75" name="Picture 74" descr="Kilob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061" y="2531414"/>
            <a:ext cx="2266729" cy="2902785"/>
          </a:xfrm>
          <a:prstGeom prst="rect">
            <a:avLst/>
          </a:prstGeom>
        </p:spPr>
      </p:pic>
      <p:pic>
        <p:nvPicPr>
          <p:cNvPr id="76" name="Picture 75" descr="IMG_23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2" y="4112297"/>
            <a:ext cx="4418179" cy="1979228"/>
          </a:xfrm>
          <a:prstGeom prst="rect">
            <a:avLst/>
          </a:prstGeom>
        </p:spPr>
      </p:pic>
      <p:sp>
        <p:nvSpPr>
          <p:cNvPr id="77" name="Arc 76"/>
          <p:cNvSpPr/>
          <p:nvPr/>
        </p:nvSpPr>
        <p:spPr>
          <a:xfrm>
            <a:off x="5165361" y="3526499"/>
            <a:ext cx="639322" cy="833872"/>
          </a:xfrm>
          <a:prstGeom prst="arc">
            <a:avLst>
              <a:gd name="adj1" fmla="val 19614026"/>
              <a:gd name="adj2" fmla="val 70306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9311364">
            <a:off x="5285877" y="3988057"/>
            <a:ext cx="847335" cy="760786"/>
          </a:xfrm>
          <a:prstGeom prst="arc">
            <a:avLst>
              <a:gd name="adj1" fmla="val 16200000"/>
              <a:gd name="adj2" fmla="val 15879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19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12</cp:revision>
  <dcterms:created xsi:type="dcterms:W3CDTF">2015-09-16T05:21:44Z</dcterms:created>
  <dcterms:modified xsi:type="dcterms:W3CDTF">2016-03-19T12:07:49Z</dcterms:modified>
</cp:coreProperties>
</file>