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976" y="888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e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93" y="105489"/>
            <a:ext cx="4319036" cy="2430059"/>
          </a:xfrm>
          <a:prstGeom prst="rect">
            <a:avLst/>
          </a:prstGeom>
        </p:spPr>
      </p:pic>
      <p:pic>
        <p:nvPicPr>
          <p:cNvPr id="93" name="Picture 92" descr="Cover3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68" y="2690189"/>
            <a:ext cx="5403032" cy="409169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2618568" y="3652853"/>
            <a:ext cx="155458" cy="3217674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412" y="4941456"/>
            <a:ext cx="2063162" cy="168748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Mean Position           </a:t>
            </a:r>
            <a:r>
              <a:rPr lang="en-US" sz="16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Goal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Pivot</a:t>
            </a:r>
            <a:endParaRPr lang="ar-IQ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73" y="506477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78791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06" y="2738576"/>
            <a:ext cx="5426938" cy="4062358"/>
          </a:xfrm>
          <a:prstGeom prst="rect">
            <a:avLst/>
          </a:prstGeom>
          <a:noFill/>
          <a:ln w="152400" cmpd="sng">
            <a:solidFill>
              <a:srgbClr val="F9017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50018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24236" y="5264691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569884" y="4522473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 Direction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C</a:t>
            </a:r>
          </a:p>
        </p:txBody>
      </p:sp>
      <p:sp>
        <p:nvSpPr>
          <p:cNvPr id="66" name="Arc 65"/>
          <p:cNvSpPr/>
          <p:nvPr/>
        </p:nvSpPr>
        <p:spPr>
          <a:xfrm>
            <a:off x="1170518" y="5173481"/>
            <a:ext cx="3000223" cy="3000223"/>
          </a:xfrm>
          <a:prstGeom prst="arc">
            <a:avLst>
              <a:gd name="adj1" fmla="val 16403490"/>
              <a:gd name="adj2" fmla="val 1835225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1371" y="936218"/>
            <a:ext cx="148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753533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80467" y="745066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017395" y="947260"/>
            <a:ext cx="6169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88509" y="1247032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 flipV="1">
            <a:off x="3756389" y="1423673"/>
            <a:ext cx="632120" cy="8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3604" y="1106585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039533" y="1106585"/>
            <a:ext cx="240303" cy="317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7923" y="167449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2386229" y="400243"/>
            <a:ext cx="236323" cy="90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1" idx="1"/>
          </p:cNvCxnSpPr>
          <p:nvPr/>
        </p:nvCxnSpPr>
        <p:spPr>
          <a:xfrm flipH="1" flipV="1">
            <a:off x="3624891" y="1771066"/>
            <a:ext cx="232478" cy="3231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7369" y="1771066"/>
            <a:ext cx="15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goal pose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55173" y="6030854"/>
            <a:ext cx="388223" cy="12491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299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7</cp:revision>
  <dcterms:created xsi:type="dcterms:W3CDTF">2016-03-12T13:28:14Z</dcterms:created>
  <dcterms:modified xsi:type="dcterms:W3CDTF">2016-04-21T21:40:15Z</dcterms:modified>
</cp:coreProperties>
</file>