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54864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5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0" d="100"/>
          <a:sy n="50" d="100"/>
        </p:scale>
        <p:origin x="-2448" y="144"/>
      </p:cViewPr>
      <p:guideLst>
        <p:guide orient="horz" pos="2160"/>
        <p:guide pos="17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2130427"/>
            <a:ext cx="466344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3886200"/>
            <a:ext cx="384048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0CE0-2B69-B54B-8FC7-76920B86A41F}" type="datetimeFigureOut">
              <a:rPr lang="en-US" smtClean="0"/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D356-0557-3B43-80CA-10A7E0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5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0CE0-2B69-B54B-8FC7-76920B86A41F}" type="datetimeFigureOut">
              <a:rPr lang="en-US" smtClean="0"/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D356-0557-3B43-80CA-10A7E0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42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303" y="274640"/>
            <a:ext cx="98774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076" y="274640"/>
            <a:ext cx="2871788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0CE0-2B69-B54B-8FC7-76920B86A41F}" type="datetimeFigureOut">
              <a:rPr lang="en-US" smtClean="0"/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D356-0557-3B43-80CA-10A7E0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0CE0-2B69-B54B-8FC7-76920B86A41F}" type="datetimeFigureOut">
              <a:rPr lang="en-US" smtClean="0"/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D356-0557-3B43-80CA-10A7E0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33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88" y="4406902"/>
            <a:ext cx="466344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3388" y="2906713"/>
            <a:ext cx="466344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0CE0-2B69-B54B-8FC7-76920B86A41F}" type="datetimeFigureOut">
              <a:rPr lang="en-US" smtClean="0"/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D356-0557-3B43-80CA-10A7E0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0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075" y="1600202"/>
            <a:ext cx="192976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40280" y="1600202"/>
            <a:ext cx="192976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0CE0-2B69-B54B-8FC7-76920B86A41F}" type="datetimeFigureOut">
              <a:rPr lang="en-US" smtClean="0"/>
              <a:t>3/12/16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D356-0557-3B43-80CA-10A7E0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10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74638"/>
            <a:ext cx="493776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1535113"/>
            <a:ext cx="24241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4320" y="2174875"/>
            <a:ext cx="24241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87015" y="1535113"/>
            <a:ext cx="242506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87015" y="2174875"/>
            <a:ext cx="242506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0CE0-2B69-B54B-8FC7-76920B86A41F}" type="datetimeFigureOut">
              <a:rPr lang="en-US" smtClean="0"/>
              <a:t>3/12/16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D356-0557-3B43-80CA-10A7E0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06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0CE0-2B69-B54B-8FC7-76920B86A41F}" type="datetimeFigureOut">
              <a:rPr lang="en-US" smtClean="0"/>
              <a:t>3/12/16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D356-0557-3B43-80CA-10A7E0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9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0CE0-2B69-B54B-8FC7-76920B86A41F}" type="datetimeFigureOut">
              <a:rPr lang="en-US" smtClean="0"/>
              <a:t>3/12/16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D356-0557-3B43-80CA-10A7E0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96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1" y="273050"/>
            <a:ext cx="180498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5030" y="273052"/>
            <a:ext cx="30670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1" y="1435102"/>
            <a:ext cx="180498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0CE0-2B69-B54B-8FC7-76920B86A41F}" type="datetimeFigureOut">
              <a:rPr lang="en-US" smtClean="0"/>
              <a:t>3/12/16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D356-0557-3B43-80CA-10A7E0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58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373" y="4800600"/>
            <a:ext cx="329184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75373" y="612775"/>
            <a:ext cx="329184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373" y="5367338"/>
            <a:ext cx="329184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0CE0-2B69-B54B-8FC7-76920B86A41F}" type="datetimeFigureOut">
              <a:rPr lang="en-US" smtClean="0"/>
              <a:t>3/12/16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D356-0557-3B43-80CA-10A7E0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72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320" y="274638"/>
            <a:ext cx="49377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1600202"/>
            <a:ext cx="493776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56352"/>
            <a:ext cx="12801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60CE0-2B69-B54B-8FC7-76920B86A41F}" type="datetimeFigureOut">
              <a:rPr lang="en-US" smtClean="0"/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74520" y="6356352"/>
            <a:ext cx="17373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31920" y="6356352"/>
            <a:ext cx="12801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AD356-0557-3B43-80CA-10A7E0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35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92" descr="Cover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8" y="2690189"/>
            <a:ext cx="5403032" cy="4091690"/>
          </a:xfrm>
          <a:prstGeom prst="rect">
            <a:avLst/>
          </a:prstGeom>
        </p:spPr>
      </p:pic>
      <p:sp>
        <p:nvSpPr>
          <p:cNvPr id="94" name="Rectangle 93"/>
          <p:cNvSpPr/>
          <p:nvPr/>
        </p:nvSpPr>
        <p:spPr>
          <a:xfrm>
            <a:off x="2618568" y="3652853"/>
            <a:ext cx="155458" cy="3217674"/>
          </a:xfrm>
          <a:prstGeom prst="rect">
            <a:avLst/>
          </a:prstGeom>
          <a:noFill/>
          <a:ln w="25400">
            <a:solidFill>
              <a:srgbClr val="008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25412" y="4941456"/>
            <a:ext cx="2063162" cy="168748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Detected </a:t>
            </a:r>
            <a:r>
              <a:rPr lang="en-US" sz="1600" dirty="0" smtClean="0">
                <a:solidFill>
                  <a:schemeClr val="tx1"/>
                </a:solidFill>
              </a:rPr>
              <a:t>Robots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Mean Position           </a:t>
            </a:r>
            <a:r>
              <a:rPr lang="en-US" sz="1600" dirty="0" smtClean="0">
                <a:solidFill>
                  <a:srgbClr val="FF0000"/>
                </a:solidFill>
                <a:latin typeface="ＭＳ ゴシック"/>
                <a:ea typeface="ＭＳ ゴシック"/>
                <a:cs typeface="ＭＳ ゴシック"/>
              </a:rPr>
              <a:t>+</a:t>
            </a:r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Covariance Ellipse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Object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Goal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Pivot</a:t>
            </a:r>
            <a:endParaRPr lang="ar-IQ" sz="1600" dirty="0" smtClean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/>
          </a:p>
        </p:txBody>
      </p:sp>
      <p:pic>
        <p:nvPicPr>
          <p:cNvPr id="96" name="Picture 95" descr="Robo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173" y="5064775"/>
            <a:ext cx="156226" cy="176255"/>
          </a:xfrm>
          <a:prstGeom prst="rect">
            <a:avLst/>
          </a:prstGeom>
        </p:spPr>
      </p:pic>
      <p:sp>
        <p:nvSpPr>
          <p:cNvPr id="97" name="Rectangle 96"/>
          <p:cNvSpPr/>
          <p:nvPr/>
        </p:nvSpPr>
        <p:spPr>
          <a:xfrm>
            <a:off x="1977217" y="5787911"/>
            <a:ext cx="370706" cy="119593"/>
          </a:xfrm>
          <a:prstGeom prst="rect">
            <a:avLst/>
          </a:prstGeom>
          <a:solidFill>
            <a:srgbClr val="BB277E"/>
          </a:solidFill>
          <a:ln>
            <a:solidFill>
              <a:srgbClr val="BB277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45006" y="2738576"/>
            <a:ext cx="5426938" cy="4062358"/>
          </a:xfrm>
          <a:prstGeom prst="rect">
            <a:avLst/>
          </a:prstGeom>
          <a:noFill/>
          <a:ln w="152400" cmpd="sng">
            <a:solidFill>
              <a:srgbClr val="F9017A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2644488" y="6751824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2001817" y="5566787"/>
            <a:ext cx="341579" cy="1087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 descr="Stright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289" y="105489"/>
            <a:ext cx="1992462" cy="2465918"/>
          </a:xfrm>
          <a:prstGeom prst="rect">
            <a:avLst/>
          </a:prstGeom>
        </p:spPr>
      </p:pic>
      <p:pic>
        <p:nvPicPr>
          <p:cNvPr id="48" name="Picture 47" descr="Orient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705" y="132282"/>
            <a:ext cx="4597625" cy="2425451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82551" y="1984098"/>
            <a:ext cx="372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a)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2250018" y="1984098"/>
            <a:ext cx="372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b)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68818" y="2966232"/>
            <a:ext cx="372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924236" y="5264691"/>
            <a:ext cx="35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 smtClean="0">
                <a:latin typeface="Times New Roman"/>
                <a:cs typeface="Times New Roman"/>
              </a:rPr>
              <a:t>θ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sp>
        <p:nvSpPr>
          <p:cNvPr id="61" name="Up Arrow 60"/>
          <p:cNvSpPr/>
          <p:nvPr/>
        </p:nvSpPr>
        <p:spPr>
          <a:xfrm>
            <a:off x="4569884" y="4522473"/>
            <a:ext cx="916516" cy="1839072"/>
          </a:xfrm>
          <a:prstGeom prst="upArrow">
            <a:avLst/>
          </a:prstGeom>
          <a:gradFill>
            <a:gsLst>
              <a:gs pos="0">
                <a:srgbClr val="1A56C1"/>
              </a:gs>
              <a:gs pos="100000">
                <a:schemeClr val="accent1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Light Direction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505885" y="1296652"/>
            <a:ext cx="664633" cy="1285193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376362" y="1271273"/>
            <a:ext cx="160004" cy="91141"/>
          </a:xfrm>
          <a:prstGeom prst="straightConnector1">
            <a:avLst/>
          </a:prstGeom>
          <a:ln w="9525" cmpd="sng">
            <a:solidFill>
              <a:schemeClr val="tx1"/>
            </a:solidFill>
            <a:headEnd type="none" w="med" len="lg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1111683" y="2535548"/>
            <a:ext cx="160004" cy="91141"/>
          </a:xfrm>
          <a:prstGeom prst="straightConnector1">
            <a:avLst/>
          </a:prstGeom>
          <a:ln w="9525" cmpd="sng">
            <a:solidFill>
              <a:schemeClr val="tx1"/>
            </a:solidFill>
            <a:headEnd type="none" w="med" len="lg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05885" y="1724900"/>
            <a:ext cx="372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r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66" name="Arc 65"/>
          <p:cNvSpPr/>
          <p:nvPr/>
        </p:nvSpPr>
        <p:spPr>
          <a:xfrm>
            <a:off x="1170518" y="5173481"/>
            <a:ext cx="3000223" cy="3000223"/>
          </a:xfrm>
          <a:prstGeom prst="arc">
            <a:avLst>
              <a:gd name="adj1" fmla="val 16403490"/>
              <a:gd name="adj2" fmla="val 18352254"/>
            </a:avLst>
          </a:prstGeom>
          <a:ln w="50800">
            <a:solidFill>
              <a:schemeClr val="tx1"/>
            </a:solidFill>
            <a:headEnd type="stealth" w="med" len="lg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2891371" y="936218"/>
            <a:ext cx="47836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lg"/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133600" y="753533"/>
            <a:ext cx="905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robots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4580467" y="745066"/>
            <a:ext cx="905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</a:t>
            </a:r>
            <a:endParaRPr lang="en-US" dirty="0"/>
          </a:p>
        </p:txBody>
      </p:sp>
      <p:cxnSp>
        <p:nvCxnSpPr>
          <p:cNvPr id="71" name="Straight Arrow Connector 70"/>
          <p:cNvCxnSpPr/>
          <p:nvPr/>
        </p:nvCxnSpPr>
        <p:spPr>
          <a:xfrm flipH="1">
            <a:off x="4128753" y="947260"/>
            <a:ext cx="5056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lg"/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388509" y="993082"/>
            <a:ext cx="155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</a:t>
            </a:r>
            <a:endParaRPr lang="en-US" dirty="0"/>
          </a:p>
        </p:txBody>
      </p:sp>
      <p:cxnSp>
        <p:nvCxnSpPr>
          <p:cNvPr id="75" name="Straight Arrow Connector 74"/>
          <p:cNvCxnSpPr>
            <a:stCxn id="74" idx="1"/>
          </p:cNvCxnSpPr>
          <p:nvPr/>
        </p:nvCxnSpPr>
        <p:spPr>
          <a:xfrm flipH="1" flipV="1">
            <a:off x="4048891" y="1122865"/>
            <a:ext cx="339618" cy="5488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lg"/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123604" y="1106585"/>
            <a:ext cx="1198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mean</a:t>
            </a:r>
          </a:p>
          <a:p>
            <a:r>
              <a:rPr lang="en-US" dirty="0" smtClean="0"/>
              <a:t>position</a:t>
            </a:r>
            <a:endParaRPr lang="en-US" dirty="0"/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3039533" y="592667"/>
            <a:ext cx="639876" cy="83100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lg"/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557923" y="128964"/>
            <a:ext cx="1198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goal</a:t>
            </a:r>
          </a:p>
          <a:p>
            <a:r>
              <a:rPr lang="en-US" dirty="0" smtClean="0"/>
              <a:t>position</a:t>
            </a:r>
            <a:endParaRPr lang="en-US" dirty="0"/>
          </a:p>
        </p:txBody>
      </p:sp>
      <p:cxnSp>
        <p:nvCxnSpPr>
          <p:cNvPr id="84" name="Straight Arrow Connector 83"/>
          <p:cNvCxnSpPr/>
          <p:nvPr/>
        </p:nvCxnSpPr>
        <p:spPr>
          <a:xfrm flipH="1" flipV="1">
            <a:off x="2386229" y="400243"/>
            <a:ext cx="236323" cy="903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lg"/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 flipV="1">
            <a:off x="3995008" y="1616364"/>
            <a:ext cx="254017" cy="23091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lg"/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249025" y="1752916"/>
            <a:ext cx="1553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 goal pose</a:t>
            </a:r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1955173" y="6030854"/>
            <a:ext cx="388223" cy="124911"/>
          </a:xfrm>
          <a:prstGeom prst="rect">
            <a:avLst/>
          </a:prstGeom>
          <a:noFill/>
          <a:ln w="25400">
            <a:solidFill>
              <a:srgbClr val="008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>
            <a:off x="2127959" y="6299819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09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30</Words>
  <Application>Microsoft Macintosh PowerPoint</Application>
  <PresentationFormat>Custom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Aaron Becker</cp:lastModifiedBy>
  <cp:revision>2</cp:revision>
  <dcterms:created xsi:type="dcterms:W3CDTF">2016-03-12T13:28:14Z</dcterms:created>
  <dcterms:modified xsi:type="dcterms:W3CDTF">2016-03-12T13:44:23Z</dcterms:modified>
</cp:coreProperties>
</file>