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C384-D971-B84F-8685-D11358698119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054"/>
            <a:ext cx="9882909" cy="6823152"/>
            <a:chOff x="0" y="0"/>
            <a:chExt cx="9882909" cy="7088909"/>
          </a:xfrm>
        </p:grpSpPr>
        <p:pic>
          <p:nvPicPr>
            <p:cNvPr id="6" name="Picture 5" descr="Stright0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55" y="12924"/>
              <a:ext cx="3153042" cy="2431249"/>
            </a:xfrm>
            <a:prstGeom prst="rect">
              <a:avLst/>
            </a:prstGeom>
          </p:spPr>
        </p:pic>
        <p:pic>
          <p:nvPicPr>
            <p:cNvPr id="7" name="Picture 6" descr="Stright2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296" y="12924"/>
              <a:ext cx="1878517" cy="2436365"/>
            </a:xfrm>
            <a:prstGeom prst="rect">
              <a:avLst/>
            </a:prstGeom>
          </p:spPr>
        </p:pic>
        <p:pic>
          <p:nvPicPr>
            <p:cNvPr id="8" name="Picture 7" descr="Straight4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5813" y="0"/>
              <a:ext cx="4041673" cy="244417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084554" y="47570"/>
              <a:ext cx="939800" cy="38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0 s</a:t>
              </a:r>
              <a:endParaRPr lang="en-US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317" y="47570"/>
              <a:ext cx="939800" cy="38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15 s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5813" y="50871"/>
              <a:ext cx="939800" cy="38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30 s</a:t>
              </a:r>
              <a:endParaRPr lang="en-US" i="1" dirty="0"/>
            </a:p>
          </p:txBody>
        </p:sp>
        <p:pic>
          <p:nvPicPr>
            <p:cNvPr id="5" name="Picture 4" descr="LFig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515597"/>
              <a:ext cx="9882909" cy="457331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104767" y="1590830"/>
              <a:ext cx="39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1304725" y="5598523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43841" y="4089835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8802998" y="3042136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095813" y="5284207"/>
              <a:ext cx="3200427" cy="0"/>
            </a:xfrm>
            <a:prstGeom prst="line">
              <a:avLst/>
            </a:prstGeom>
            <a:ln w="57150" cmpd="sng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403356" y="1158086"/>
              <a:ext cx="0" cy="128519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038025" y="477350"/>
            <a:ext cx="0" cy="1934247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710" y="1174585"/>
            <a:ext cx="39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7384" y="1478907"/>
            <a:ext cx="222298" cy="55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latin typeface="Times New Roman"/>
                <a:cs typeface="Times New Roman"/>
              </a:rPr>
              <a:t>θ</a:t>
            </a:r>
            <a:endParaRPr lang="en-US" sz="2800" b="1" i="1" dirty="0">
              <a:latin typeface="Times New Roman"/>
              <a:cs typeface="Times New Roman"/>
            </a:endParaRPr>
          </a:p>
        </p:txBody>
      </p:sp>
      <p:sp>
        <p:nvSpPr>
          <p:cNvPr id="27" name="Arc 26"/>
          <p:cNvSpPr/>
          <p:nvPr/>
        </p:nvSpPr>
        <p:spPr>
          <a:xfrm>
            <a:off x="1104767" y="2036309"/>
            <a:ext cx="754915" cy="748854"/>
          </a:xfrm>
          <a:prstGeom prst="arc">
            <a:avLst>
              <a:gd name="adj1" fmla="val 16004467"/>
              <a:gd name="adj2" fmla="val 21334573"/>
            </a:avLst>
          </a:prstGeom>
          <a:ln w="50800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2016-03-19T11:53:41Z</dcterms:created>
  <dcterms:modified xsi:type="dcterms:W3CDTF">2016-04-22T16:14:28Z</dcterms:modified>
</cp:coreProperties>
</file>