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432" y="-112"/>
      </p:cViewPr>
      <p:guideLst>
        <p:guide orient="horz" pos="1152"/>
        <p:guide pos="4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43313" y="685800"/>
            <a:ext cx="14144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43313" y="685800"/>
            <a:ext cx="14144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136237"/>
            <a:ext cx="128244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2072640"/>
            <a:ext cx="10561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77903"/>
            <a:ext cx="678942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77903"/>
            <a:ext cx="20116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8" y="2350347"/>
            <a:ext cx="1282446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8" y="1550247"/>
            <a:ext cx="1282446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33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818727"/>
            <a:ext cx="6666310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1159933"/>
            <a:ext cx="6666310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3" y="818727"/>
            <a:ext cx="666892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3" y="1159933"/>
            <a:ext cx="666892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2" y="145627"/>
            <a:ext cx="4963718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2" y="145627"/>
            <a:ext cx="843438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2" y="765387"/>
            <a:ext cx="4963718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2560320"/>
            <a:ext cx="905256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326813"/>
            <a:ext cx="905256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2862580"/>
            <a:ext cx="905256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3446"/>
            <a:ext cx="1357884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3390064"/>
            <a:ext cx="47777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Linear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87337" cy="3657600"/>
          </a:xfrm>
          <a:prstGeom prst="rect">
            <a:avLst/>
          </a:prstGeom>
        </p:spPr>
      </p:pic>
      <p:pic>
        <p:nvPicPr>
          <p:cNvPr id="54" name="Picture 53" descr="Linear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5589" y="0"/>
            <a:ext cx="3677872" cy="3657600"/>
          </a:xfrm>
          <a:prstGeom prst="rect">
            <a:avLst/>
          </a:prstGeom>
        </p:spPr>
      </p:pic>
      <p:pic>
        <p:nvPicPr>
          <p:cNvPr id="55" name="Picture 54" descr="Linear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3330" y="0"/>
            <a:ext cx="2231020" cy="3657600"/>
          </a:xfrm>
          <a:prstGeom prst="rect">
            <a:avLst/>
          </a:prstGeom>
        </p:spPr>
      </p:pic>
      <p:pic>
        <p:nvPicPr>
          <p:cNvPr id="56" name="Picture 55" descr="Linear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6680" y="0"/>
            <a:ext cx="2412336" cy="3657600"/>
          </a:xfrm>
          <a:prstGeom prst="rect">
            <a:avLst/>
          </a:prstGeom>
        </p:spPr>
      </p:pic>
      <p:pic>
        <p:nvPicPr>
          <p:cNvPr id="57" name="Picture 56" descr="Linear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1744" y="0"/>
            <a:ext cx="3727158" cy="3657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01436" y="2731028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812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1646489" y="933051"/>
            <a:ext cx="1777807" cy="1619670"/>
            <a:chOff x="11681940" y="1111489"/>
            <a:chExt cx="1777807" cy="1619670"/>
          </a:xfrm>
        </p:grpSpPr>
        <p:grpSp>
          <p:nvGrpSpPr>
            <p:cNvPr id="66" name="Group 65"/>
            <p:cNvGrpSpPr/>
            <p:nvPr/>
          </p:nvGrpSpPr>
          <p:grpSpPr>
            <a:xfrm>
              <a:off x="11681940" y="1111489"/>
              <a:ext cx="1777807" cy="1619670"/>
              <a:chOff x="5356035" y="1440251"/>
              <a:chExt cx="1882073" cy="138331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356035" y="1440251"/>
                <a:ext cx="1882073" cy="13833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COM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Mean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Goal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Goal Position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Block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Goal Angle   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050834" y="165184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046337" y="1804249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046337" y="19795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046337" y="21319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5EED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01091" y="2447495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901091" y="2630438"/>
                <a:ext cx="299486" cy="77640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3280103" y="2105473"/>
              <a:ext cx="47820" cy="58326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2016-03-27T22:44:44Z</dcterms:created>
  <dcterms:modified xsi:type="dcterms:W3CDTF">2016-03-29T01:32:00Z</dcterms:modified>
</cp:coreProperties>
</file>