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ientationContFi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96" y="2539105"/>
            <a:ext cx="9829692" cy="430049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-25703"/>
            <a:ext cx="9144000" cy="2749578"/>
            <a:chOff x="0" y="-25703"/>
            <a:chExt cx="8594225" cy="2441018"/>
          </a:xfrm>
        </p:grpSpPr>
        <p:pic>
          <p:nvPicPr>
            <p:cNvPr id="27" name="Picture 26" descr="Orient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12" y="-25703"/>
              <a:ext cx="4338513" cy="2441018"/>
            </a:xfrm>
            <a:prstGeom prst="rect">
              <a:avLst/>
            </a:prstGeom>
          </p:spPr>
        </p:pic>
        <p:pic>
          <p:nvPicPr>
            <p:cNvPr id="20" name="Picture 19" descr="Orien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936" y="-16819"/>
              <a:ext cx="2316776" cy="2432134"/>
            </a:xfrm>
            <a:prstGeom prst="rect">
              <a:avLst/>
            </a:prstGeom>
          </p:spPr>
        </p:pic>
        <p:pic>
          <p:nvPicPr>
            <p:cNvPr id="18" name="Picture 17" descr="Orient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41461" cy="241531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2242073"/>
              <a:ext cx="121535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9232" y="2276326"/>
              <a:ext cx="133835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5712" y="2246998"/>
              <a:ext cx="18066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2513" y="1843862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232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7249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66" y="892569"/>
              <a:ext cx="723363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 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868" y="892569"/>
              <a:ext cx="723363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 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249" y="892569"/>
              <a:ext cx="893666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smtClean="0"/>
                <a:t>= 15 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3368" y="-106160"/>
            <a:ext cx="222298" cy="55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/>
                <a:cs typeface="Times New Roman"/>
              </a:rPr>
              <a:t>θ</a:t>
            </a:r>
            <a:endParaRPr lang="en-US" sz="2800" b="1" i="1" dirty="0">
              <a:latin typeface="Times New Roman"/>
              <a:cs typeface="Times New Roman"/>
            </a:endParaRPr>
          </a:p>
        </p:txBody>
      </p:sp>
      <p:sp>
        <p:nvSpPr>
          <p:cNvPr id="29" name="Arc 28"/>
          <p:cNvSpPr/>
          <p:nvPr/>
        </p:nvSpPr>
        <p:spPr>
          <a:xfrm>
            <a:off x="959629" y="387290"/>
            <a:ext cx="754915" cy="1369707"/>
          </a:xfrm>
          <a:prstGeom prst="arc">
            <a:avLst>
              <a:gd name="adj1" fmla="val 16075901"/>
              <a:gd name="adj2" fmla="val 17408591"/>
            </a:avLst>
          </a:prstGeom>
          <a:ln w="50800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2016-03-19T12:01:16Z</dcterms:created>
  <dcterms:modified xsi:type="dcterms:W3CDTF">2016-04-22T16:16:03Z</dcterms:modified>
</cp:coreProperties>
</file>