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12" autoAdjust="0"/>
    <p:restoredTop sz="94660"/>
  </p:normalViewPr>
  <p:slideViewPr>
    <p:cSldViewPr snapToGrid="0" snapToObjects="1">
      <p:cViewPr>
        <p:scale>
          <a:sx n="85" d="100"/>
          <a:sy n="85" d="100"/>
        </p:scale>
        <p:origin x="-768" y="10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ED1EE-8333-1B4F-94C1-B5AD75C03761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0C47-6087-D543-9C26-0B146EA9D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62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ED1EE-8333-1B4F-94C1-B5AD75C03761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0C47-6087-D543-9C26-0B146EA9D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88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ED1EE-8333-1B4F-94C1-B5AD75C03761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0C47-6087-D543-9C26-0B146EA9D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2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ED1EE-8333-1B4F-94C1-B5AD75C03761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0C47-6087-D543-9C26-0B146EA9D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17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ED1EE-8333-1B4F-94C1-B5AD75C03761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0C47-6087-D543-9C26-0B146EA9D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27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ED1EE-8333-1B4F-94C1-B5AD75C03761}" type="datetimeFigureOut">
              <a:rPr lang="en-US" smtClean="0"/>
              <a:t>3/22/16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0C47-6087-D543-9C26-0B146EA9D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9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ED1EE-8333-1B4F-94C1-B5AD75C03761}" type="datetimeFigureOut">
              <a:rPr lang="en-US" smtClean="0"/>
              <a:t>3/22/16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0C47-6087-D543-9C26-0B146EA9D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9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ED1EE-8333-1B4F-94C1-B5AD75C03761}" type="datetimeFigureOut">
              <a:rPr lang="en-US" smtClean="0"/>
              <a:t>3/22/16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0C47-6087-D543-9C26-0B146EA9D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60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ED1EE-8333-1B4F-94C1-B5AD75C03761}" type="datetimeFigureOut">
              <a:rPr lang="en-US" smtClean="0"/>
              <a:t>3/22/16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0C47-6087-D543-9C26-0B146EA9D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14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ED1EE-8333-1B4F-94C1-B5AD75C03761}" type="datetimeFigureOut">
              <a:rPr lang="en-US" smtClean="0"/>
              <a:t>3/22/16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0C47-6087-D543-9C26-0B146EA9D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5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ED1EE-8333-1B4F-94C1-B5AD75C03761}" type="datetimeFigureOut">
              <a:rPr lang="en-US" smtClean="0"/>
              <a:t>3/22/16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0C47-6087-D543-9C26-0B146EA9D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49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ED1EE-8333-1B4F-94C1-B5AD75C03761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90C47-6087-D543-9C26-0B146EA9D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90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astShot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35159" y="2372237"/>
            <a:ext cx="2199763" cy="2861668"/>
          </a:xfrm>
          <a:prstGeom prst="rect">
            <a:avLst/>
          </a:prstGeom>
        </p:spPr>
      </p:pic>
      <p:pic>
        <p:nvPicPr>
          <p:cNvPr id="16" name="Picture 15" descr="Forth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5741" y="457191"/>
            <a:ext cx="2425544" cy="2836958"/>
          </a:xfrm>
          <a:prstGeom prst="rect">
            <a:avLst/>
          </a:prstGeom>
        </p:spPr>
      </p:pic>
      <p:pic>
        <p:nvPicPr>
          <p:cNvPr id="18" name="Picture 17" descr="Fifth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1398" y="1153797"/>
            <a:ext cx="2413577" cy="3039121"/>
          </a:xfrm>
          <a:prstGeom prst="rect">
            <a:avLst/>
          </a:prstGeom>
        </p:spPr>
      </p:pic>
      <p:pic>
        <p:nvPicPr>
          <p:cNvPr id="24" name="Picture 23" descr="Second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94690" y="1613009"/>
            <a:ext cx="2394464" cy="2975925"/>
          </a:xfrm>
          <a:prstGeom prst="rect">
            <a:avLst/>
          </a:prstGeom>
        </p:spPr>
      </p:pic>
      <p:pic>
        <p:nvPicPr>
          <p:cNvPr id="25" name="Picture 24" descr="First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721" y="2122043"/>
            <a:ext cx="2360399" cy="300874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3345741" y="5768546"/>
            <a:ext cx="2288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Goal Distance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69333" y="220133"/>
            <a:ext cx="8652934" cy="6079067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7056538" y="421367"/>
            <a:ext cx="1570891" cy="1299863"/>
            <a:chOff x="5356035" y="1440251"/>
            <a:chExt cx="1882073" cy="1383311"/>
          </a:xfrm>
        </p:grpSpPr>
        <p:sp>
          <p:nvSpPr>
            <p:cNvPr id="33" name="Rectangle 32"/>
            <p:cNvSpPr/>
            <p:nvPr/>
          </p:nvSpPr>
          <p:spPr>
            <a:xfrm>
              <a:off x="5356035" y="1440251"/>
              <a:ext cx="1882073" cy="13833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rgbClr val="000000"/>
                  </a:solidFill>
                </a:rPr>
                <a:t>Robots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</a:rPr>
                <a:t>COM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</a:rPr>
                <a:t>Mean Position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</a:rPr>
                <a:t>Goal Position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</a:rPr>
                <a:t>Block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</a:rPr>
                <a:t>Current Goal Angle  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</a:rPr>
                <a:t>Final Goal Angle   </a:t>
              </a:r>
              <a:endParaRPr lang="en-US" sz="1100" dirty="0">
                <a:solidFill>
                  <a:srgbClr val="000000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7050834" y="1651849"/>
              <a:ext cx="45719" cy="45719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7046337" y="1804249"/>
              <a:ext cx="45719" cy="45719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046337" y="1979508"/>
              <a:ext cx="45719" cy="4571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046337" y="2131908"/>
              <a:ext cx="45719" cy="45719"/>
            </a:xfrm>
            <a:prstGeom prst="ellipse">
              <a:avLst/>
            </a:prstGeom>
            <a:noFill/>
            <a:ln>
              <a:solidFill>
                <a:srgbClr val="5EED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901091" y="2289207"/>
              <a:ext cx="299486" cy="77640"/>
            </a:xfrm>
            <a:prstGeom prst="rect">
              <a:avLst/>
            </a:prstGeom>
            <a:solidFill>
              <a:srgbClr val="E29DAA"/>
            </a:solidFill>
            <a:ln>
              <a:solidFill>
                <a:srgbClr val="E19CA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901091" y="2444272"/>
              <a:ext cx="299486" cy="77640"/>
            </a:xfrm>
            <a:prstGeom prst="rect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8349124" y="1532162"/>
            <a:ext cx="249969" cy="7295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442293" y="5764053"/>
            <a:ext cx="5962682" cy="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87294" y="5130791"/>
            <a:ext cx="1180353" cy="382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t = 0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88989" y="5130791"/>
            <a:ext cx="1180353" cy="382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t = 30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04325" y="5130791"/>
            <a:ext cx="1180353" cy="382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t = 60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27617" y="5130791"/>
            <a:ext cx="1180353" cy="382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t = 120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35159" y="5130791"/>
            <a:ext cx="1180353" cy="382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t = 150</a:t>
            </a:r>
            <a:endParaRPr lang="en-US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12807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30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3</cp:revision>
  <dcterms:created xsi:type="dcterms:W3CDTF">2016-03-19T12:35:10Z</dcterms:created>
  <dcterms:modified xsi:type="dcterms:W3CDTF">2016-03-22T21:58:24Z</dcterms:modified>
</cp:coreProperties>
</file>