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6916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392" y="-288"/>
      </p:cViewPr>
      <p:guideLst>
        <p:guide orient="horz" pos="1152"/>
        <p:guide pos="53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C4465-5063-134D-B42C-26BBE48D6FB2}" type="datetimeFigureOut">
              <a:rPr lang="en-US" smtClean="0"/>
              <a:t>3/27/16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00563" y="685800"/>
            <a:ext cx="158591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AF6B5-96DA-3141-9F0F-E38B14D4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79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00563" y="685800"/>
            <a:ext cx="158591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AF6B5-96DA-3141-9F0F-E38B14D488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46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8730" y="1136235"/>
            <a:ext cx="1437894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7460" y="2072640"/>
            <a:ext cx="1184148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2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528780" y="77901"/>
            <a:ext cx="7612380" cy="16645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91640" y="77901"/>
            <a:ext cx="22555200" cy="16645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4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9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6280" y="2350347"/>
            <a:ext cx="14378940" cy="7264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6280" y="1550247"/>
            <a:ext cx="14378940" cy="8001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7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1640" y="455515"/>
            <a:ext cx="15083790" cy="12869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057370" y="455515"/>
            <a:ext cx="15083790" cy="12869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3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" y="146474"/>
            <a:ext cx="1522476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823" y="818727"/>
            <a:ext cx="7474348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823" y="1159933"/>
            <a:ext cx="7474348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593298" y="818727"/>
            <a:ext cx="7477284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593298" y="1159933"/>
            <a:ext cx="7477284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2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4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3" y="145627"/>
            <a:ext cx="5565380" cy="619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3842" y="145627"/>
            <a:ext cx="9456738" cy="31216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3" y="765387"/>
            <a:ext cx="5565380" cy="2501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5733" y="2560320"/>
            <a:ext cx="10149840" cy="3022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15733" y="326813"/>
            <a:ext cx="10149840" cy="21945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15733" y="2862580"/>
            <a:ext cx="10149840" cy="4292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2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820" y="146474"/>
            <a:ext cx="1522476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820" y="853446"/>
            <a:ext cx="15224760" cy="241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5820" y="3390062"/>
            <a:ext cx="39471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CD389-F10E-9B4C-8108-221530CB5ECE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79770" y="3390062"/>
            <a:ext cx="53568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123420" y="3390062"/>
            <a:ext cx="39471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6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142" descr="Pose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3253" y="-21173"/>
            <a:ext cx="6536157" cy="3678773"/>
          </a:xfrm>
          <a:prstGeom prst="rect">
            <a:avLst/>
          </a:prstGeom>
        </p:spPr>
      </p:pic>
      <p:pic>
        <p:nvPicPr>
          <p:cNvPr id="116" name="Picture 115" descr="Pose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73"/>
            <a:ext cx="6495643" cy="3657600"/>
          </a:xfrm>
          <a:prstGeom prst="rect">
            <a:avLst/>
          </a:prstGeom>
        </p:spPr>
      </p:pic>
      <p:pic>
        <p:nvPicPr>
          <p:cNvPr id="117" name="Picture 116" descr="Pose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71" y="10961"/>
            <a:ext cx="6486955" cy="3657600"/>
          </a:xfrm>
          <a:prstGeom prst="rect">
            <a:avLst/>
          </a:prstGeom>
        </p:spPr>
      </p:pic>
      <p:pic>
        <p:nvPicPr>
          <p:cNvPr id="138" name="Picture 137" descr="Pose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752" y="21173"/>
            <a:ext cx="3175343" cy="3657600"/>
          </a:xfrm>
          <a:prstGeom prst="rect">
            <a:avLst/>
          </a:prstGeom>
        </p:spPr>
      </p:pic>
      <p:pic>
        <p:nvPicPr>
          <p:cNvPr id="137" name="Picture 136" descr="Pose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095" y="0"/>
            <a:ext cx="3437158" cy="3657600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448261" y="2738304"/>
            <a:ext cx="224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t = 30 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880782" y="2738304"/>
            <a:ext cx="224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t = 60 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927171" y="2738304"/>
            <a:ext cx="224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t = 120 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9151779" y="2731159"/>
            <a:ext cx="224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t = 150 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2666226" y="2738304"/>
            <a:ext cx="224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t = 210 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12509481" y="272257"/>
            <a:ext cx="1968571" cy="1764770"/>
            <a:chOff x="4441688" y="159777"/>
            <a:chExt cx="1570891" cy="1299863"/>
          </a:xfrm>
        </p:grpSpPr>
        <p:grpSp>
          <p:nvGrpSpPr>
            <p:cNvPr id="127" name="Group 126"/>
            <p:cNvGrpSpPr/>
            <p:nvPr/>
          </p:nvGrpSpPr>
          <p:grpSpPr>
            <a:xfrm>
              <a:off x="4441688" y="159777"/>
              <a:ext cx="1570891" cy="1299863"/>
              <a:chOff x="5356035" y="1440251"/>
              <a:chExt cx="1882073" cy="1383311"/>
            </a:xfrm>
          </p:grpSpPr>
          <p:sp>
            <p:nvSpPr>
              <p:cNvPr id="129" name="Rectangle 128"/>
              <p:cNvSpPr/>
              <p:nvPr/>
            </p:nvSpPr>
            <p:spPr>
              <a:xfrm>
                <a:off x="5356035" y="1440251"/>
                <a:ext cx="1882073" cy="13833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Robots</a:t>
                </a:r>
              </a:p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COM</a:t>
                </a:r>
              </a:p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Mean Position</a:t>
                </a:r>
              </a:p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Goal Position</a:t>
                </a:r>
              </a:p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Block</a:t>
                </a:r>
              </a:p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Current Goal Angle  </a:t>
                </a:r>
              </a:p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Final Goal Angle   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7050834" y="1651849"/>
                <a:ext cx="45719" cy="45719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7046337" y="1804249"/>
                <a:ext cx="45719" cy="45719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7046337" y="1979508"/>
                <a:ext cx="45719" cy="4571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7046337" y="2131908"/>
                <a:ext cx="45719" cy="45719"/>
              </a:xfrm>
              <a:prstGeom prst="ellipse">
                <a:avLst/>
              </a:prstGeom>
              <a:noFill/>
              <a:ln>
                <a:solidFill>
                  <a:srgbClr val="5EED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901091" y="2289207"/>
                <a:ext cx="299486" cy="77640"/>
              </a:xfrm>
              <a:prstGeom prst="rect">
                <a:avLst/>
              </a:prstGeom>
              <a:solidFill>
                <a:srgbClr val="E29DAA"/>
              </a:solidFill>
              <a:ln>
                <a:solidFill>
                  <a:srgbClr val="E19CA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6901091" y="2624488"/>
                <a:ext cx="299486" cy="77640"/>
              </a:xfrm>
              <a:prstGeom prst="rect">
                <a:avLst/>
              </a:prstGeom>
              <a:noFill/>
              <a:ln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8" name="Rectangle 127"/>
            <p:cNvSpPr/>
            <p:nvPr/>
          </p:nvSpPr>
          <p:spPr>
            <a:xfrm>
              <a:off x="5734274" y="1125420"/>
              <a:ext cx="249969" cy="7295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/>
          <p:cNvCxnSpPr/>
          <p:nvPr/>
        </p:nvCxnSpPr>
        <p:spPr>
          <a:xfrm>
            <a:off x="5690752" y="21173"/>
            <a:ext cx="0" cy="363642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8866095" y="21173"/>
            <a:ext cx="0" cy="3636427"/>
          </a:xfrm>
          <a:prstGeom prst="line">
            <a:avLst/>
          </a:prstGeom>
          <a:ln>
            <a:solidFill>
              <a:srgbClr val="9848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77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29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6</cp:revision>
  <dcterms:created xsi:type="dcterms:W3CDTF">2016-03-27T22:44:44Z</dcterms:created>
  <dcterms:modified xsi:type="dcterms:W3CDTF">2016-03-28T18:17:09Z</dcterms:modified>
</cp:coreProperties>
</file>