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691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928" y="-928"/>
      </p:cViewPr>
      <p:guideLst>
        <p:guide orient="horz" pos="1152"/>
        <p:guide pos="53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C4465-5063-134D-B42C-26BBE48D6FB2}" type="datetimeFigureOut">
              <a:rPr lang="en-US" smtClean="0"/>
              <a:t>4/21/16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00563" y="685800"/>
            <a:ext cx="158591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AF6B5-96DA-3141-9F0F-E38B14D4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7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00563" y="685800"/>
            <a:ext cx="158591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AF6B5-96DA-3141-9F0F-E38B14D488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4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730" y="1136235"/>
            <a:ext cx="1437894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7460" y="2072640"/>
            <a:ext cx="1184148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2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528780" y="77901"/>
            <a:ext cx="7612380" cy="16645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1640" y="77901"/>
            <a:ext cx="22555200" cy="16645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4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9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280" y="2350347"/>
            <a:ext cx="1437894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280" y="1550247"/>
            <a:ext cx="1437894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7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1640" y="455515"/>
            <a:ext cx="15083790" cy="12869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57370" y="455515"/>
            <a:ext cx="15083790" cy="12869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3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" y="146474"/>
            <a:ext cx="1522476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823" y="818727"/>
            <a:ext cx="7474348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823" y="1159933"/>
            <a:ext cx="7474348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93298" y="818727"/>
            <a:ext cx="7477284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93298" y="1159933"/>
            <a:ext cx="7477284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2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4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3" y="145627"/>
            <a:ext cx="5565380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3842" y="145627"/>
            <a:ext cx="9456738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3" y="765387"/>
            <a:ext cx="5565380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5733" y="2560320"/>
            <a:ext cx="1014984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15733" y="326813"/>
            <a:ext cx="1014984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5733" y="2862580"/>
            <a:ext cx="1014984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2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820" y="146474"/>
            <a:ext cx="1522476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820" y="853446"/>
            <a:ext cx="1522476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5820" y="3390062"/>
            <a:ext cx="39471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CD389-F10E-9B4C-8108-221530CB5ECE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79770" y="3390062"/>
            <a:ext cx="53568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23420" y="3390062"/>
            <a:ext cx="39471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6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2" descr="Pose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253" y="-21173"/>
            <a:ext cx="6536157" cy="3678773"/>
          </a:xfrm>
          <a:prstGeom prst="rect">
            <a:avLst/>
          </a:prstGeom>
        </p:spPr>
      </p:pic>
      <p:pic>
        <p:nvPicPr>
          <p:cNvPr id="116" name="Picture 115" descr="Pos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73"/>
            <a:ext cx="6495643" cy="3657600"/>
          </a:xfrm>
          <a:prstGeom prst="rect">
            <a:avLst/>
          </a:prstGeom>
        </p:spPr>
      </p:pic>
      <p:pic>
        <p:nvPicPr>
          <p:cNvPr id="117" name="Picture 116" descr="Pose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71" y="10961"/>
            <a:ext cx="6486955" cy="3657600"/>
          </a:xfrm>
          <a:prstGeom prst="rect">
            <a:avLst/>
          </a:prstGeom>
        </p:spPr>
      </p:pic>
      <p:pic>
        <p:nvPicPr>
          <p:cNvPr id="138" name="Picture 137" descr="Pose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752" y="21173"/>
            <a:ext cx="3175343" cy="3657600"/>
          </a:xfrm>
          <a:prstGeom prst="rect">
            <a:avLst/>
          </a:prstGeom>
        </p:spPr>
      </p:pic>
      <p:pic>
        <p:nvPicPr>
          <p:cNvPr id="137" name="Picture 136" descr="Pose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095" y="0"/>
            <a:ext cx="3437158" cy="3657600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448261" y="2738304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</a:t>
            </a:r>
            <a:r>
              <a:rPr lang="en-US" sz="2800" i="1" dirty="0" smtClean="0">
                <a:latin typeface="Times New Roman"/>
                <a:cs typeface="Times New Roman"/>
              </a:rPr>
              <a:t>30 s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880782" y="2738304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</a:t>
            </a:r>
            <a:r>
              <a:rPr lang="en-US" sz="2800" i="1" dirty="0" smtClean="0">
                <a:latin typeface="Times New Roman"/>
                <a:cs typeface="Times New Roman"/>
              </a:rPr>
              <a:t>60 s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927171" y="2738304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</a:t>
            </a:r>
            <a:r>
              <a:rPr lang="en-US" sz="2800" i="1" dirty="0" smtClean="0">
                <a:latin typeface="Times New Roman"/>
                <a:cs typeface="Times New Roman"/>
              </a:rPr>
              <a:t>120 s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151779" y="2731159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</a:t>
            </a:r>
            <a:r>
              <a:rPr lang="en-US" sz="2800" i="1" dirty="0" smtClean="0">
                <a:latin typeface="Times New Roman"/>
                <a:cs typeface="Times New Roman"/>
              </a:rPr>
              <a:t>150 s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2666226" y="2738304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</a:t>
            </a:r>
            <a:r>
              <a:rPr lang="en-US" sz="2800" i="1" smtClean="0">
                <a:latin typeface="Times New Roman"/>
                <a:cs typeface="Times New Roman"/>
              </a:rPr>
              <a:t>= </a:t>
            </a:r>
            <a:r>
              <a:rPr lang="en-US" sz="2800" i="1" smtClean="0">
                <a:latin typeface="Times New Roman"/>
                <a:cs typeface="Times New Roman"/>
              </a:rPr>
              <a:t>210 s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5690752" y="21173"/>
            <a:ext cx="0" cy="363642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8866095" y="21173"/>
            <a:ext cx="0" cy="3636427"/>
          </a:xfrm>
          <a:prstGeom prst="line">
            <a:avLst/>
          </a:prstGeom>
          <a:ln>
            <a:solidFill>
              <a:srgbClr val="9848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77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21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8</cp:revision>
  <dcterms:created xsi:type="dcterms:W3CDTF">2016-03-27T22:44:44Z</dcterms:created>
  <dcterms:modified xsi:type="dcterms:W3CDTF">2016-04-21T19:46:49Z</dcterms:modified>
</cp:coreProperties>
</file>