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68" y="-400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95689"/>
              <a:ext cx="6856787" cy="1649454"/>
              <a:chOff x="630942" y="95687"/>
              <a:chExt cx="6856787" cy="164945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628957" y="692372"/>
                  <a:ext cx="1570701" cy="7486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Robots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Covariance Ellipse</a:t>
                  </a:r>
                </a:p>
                <a:p>
                  <a:r>
                    <a:rPr lang="en-US" sz="1100" dirty="0" smtClean="0">
                      <a:solidFill>
                        <a:srgbClr val="000000"/>
                      </a:solidFill>
                    </a:rPr>
                    <a:t>Block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5946443" y="882414"/>
                  <a:ext cx="45719" cy="4571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5823947" y="985856"/>
                  <a:ext cx="299486" cy="17433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835493" y="1241002"/>
                  <a:ext cx="299486" cy="77640"/>
                </a:xfrm>
                <a:prstGeom prst="rect">
                  <a:avLst/>
                </a:prstGeom>
                <a:solidFill>
                  <a:srgbClr val="E29DAA"/>
                </a:solidFill>
                <a:ln>
                  <a:solidFill>
                    <a:srgbClr val="E19CA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5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15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761998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25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9742" y="95687"/>
                <a:ext cx="658115" cy="49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Δθ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320458" y="311561"/>
                <a:ext cx="698567" cy="1090364"/>
              </a:xfrm>
              <a:prstGeom prst="arc">
                <a:avLst>
                  <a:gd name="adj1" fmla="val 13571360"/>
                  <a:gd name="adj2" fmla="val 15988434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triangl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232724"/>
                <a:ext cx="0" cy="680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2016-03-19T11:57:19Z</dcterms:created>
  <dcterms:modified xsi:type="dcterms:W3CDTF">2016-07-06T16:27:14Z</dcterms:modified>
</cp:coreProperties>
</file>