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288" y="-10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639735" y="4741335"/>
            <a:ext cx="525626" cy="150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5361" y="4808314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Pivot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148667" y="4393878"/>
            <a:ext cx="491068" cy="104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9735" y="5406190"/>
            <a:ext cx="28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Large-aspect-ratio rectangle</a:t>
            </a: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23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16</cp:revision>
  <dcterms:created xsi:type="dcterms:W3CDTF">2015-09-16T05:21:44Z</dcterms:created>
  <dcterms:modified xsi:type="dcterms:W3CDTF">2016-03-29T01:45:47Z</dcterms:modified>
</cp:coreProperties>
</file>