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972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-2040" y="-120"/>
      </p:cViewPr>
      <p:guideLst>
        <p:guide orient="horz" pos="2016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988397"/>
            <a:ext cx="932688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627120"/>
            <a:ext cx="768096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7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5956" y="238549"/>
            <a:ext cx="2962274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130" y="238549"/>
            <a:ext cx="8703946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4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113107"/>
            <a:ext cx="9326880" cy="12712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712932"/>
            <a:ext cx="9326880" cy="1400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131" y="1394249"/>
            <a:ext cx="5833110" cy="3942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5121" y="1394249"/>
            <a:ext cx="5833110" cy="394271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8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56329"/>
            <a:ext cx="987552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32772"/>
            <a:ext cx="4848226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029883"/>
            <a:ext cx="4848226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1" y="1432772"/>
            <a:ext cx="4850130" cy="5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1" y="2029883"/>
            <a:ext cx="4850130" cy="36878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54847"/>
            <a:ext cx="3609976" cy="10845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54847"/>
            <a:ext cx="6134100" cy="54629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1339427"/>
            <a:ext cx="3609976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480560"/>
            <a:ext cx="6583680" cy="5289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571923"/>
            <a:ext cx="6583680" cy="3840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009515"/>
            <a:ext cx="6583680" cy="7512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56329"/>
            <a:ext cx="987552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493521"/>
            <a:ext cx="9875520" cy="422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5932594"/>
            <a:ext cx="2560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43F0F-E5F7-7149-9245-8962EED96450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5932594"/>
            <a:ext cx="34747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5932594"/>
            <a:ext cx="2560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BF632-D85F-9F49-9104-18A814A85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8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pendicular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70550" cy="6413500"/>
          </a:xfrm>
          <a:prstGeom prst="rect">
            <a:avLst/>
          </a:prstGeom>
        </p:spPr>
      </p:pic>
      <p:pic>
        <p:nvPicPr>
          <p:cNvPr id="7" name="Picture 6" descr="perpendicula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50" y="0"/>
            <a:ext cx="5651500" cy="6394450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3245973" y="4137419"/>
            <a:ext cx="1869962" cy="215123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"/>
                <a:cs typeface="Times"/>
              </a:rPr>
              <a:t>Force Direction</a:t>
            </a:r>
            <a:endParaRPr lang="en-US" sz="28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9" name="Up Arrow 8"/>
          <p:cNvSpPr/>
          <p:nvPr/>
        </p:nvSpPr>
        <p:spPr>
          <a:xfrm rot="5400000">
            <a:off x="6235066" y="4383853"/>
            <a:ext cx="1869962" cy="2151233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"/>
                <a:cs typeface="Times"/>
              </a:rPr>
              <a:t>Force Direction</a:t>
            </a:r>
            <a:endParaRPr lang="en-US" sz="2800" dirty="0">
              <a:solidFill>
                <a:schemeClr val="tx1"/>
              </a:solidFill>
              <a:latin typeface="Times"/>
              <a:cs typeface="Time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3388" y="564258"/>
            <a:ext cx="11995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 smtClean="0">
                <a:latin typeface="Times"/>
                <a:cs typeface="Times"/>
              </a:rPr>
              <a:t>a)</a:t>
            </a:r>
            <a:endParaRPr lang="en-US" sz="3800" dirty="0">
              <a:latin typeface="Times"/>
              <a:cs typeface="Time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5559" y="564258"/>
            <a:ext cx="11995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Times"/>
                <a:cs typeface="Times"/>
              </a:rPr>
              <a:t>b</a:t>
            </a:r>
            <a:r>
              <a:rPr lang="en-US" sz="3800" smtClean="0">
                <a:latin typeface="Times"/>
                <a:cs typeface="Times"/>
              </a:rPr>
              <a:t>)</a:t>
            </a:r>
            <a:endParaRPr lang="en-US" sz="38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13291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2</cp:revision>
  <dcterms:created xsi:type="dcterms:W3CDTF">2016-03-28T18:28:24Z</dcterms:created>
  <dcterms:modified xsi:type="dcterms:W3CDTF">2016-03-28T21:32:04Z</dcterms:modified>
</cp:coreProperties>
</file>