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57" r:id="rId3"/>
  </p:sldIdLst>
  <p:sldSz cx="630872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1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FF14"/>
    <a:srgbClr val="38F838"/>
    <a:srgbClr val="0000FF"/>
    <a:srgbClr val="A52A2A"/>
    <a:srgbClr val="007A00"/>
    <a:srgbClr val="DEEBF7"/>
    <a:srgbClr val="FF9900"/>
    <a:srgbClr val="00FFFF"/>
    <a:srgbClr val="BDD7EE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3899" autoAdjust="0"/>
  </p:normalViewPr>
  <p:slideViewPr>
    <p:cSldViewPr snapToGrid="0">
      <p:cViewPr>
        <p:scale>
          <a:sx n="80" d="100"/>
          <a:sy n="80" d="100"/>
        </p:scale>
        <p:origin x="1344" y="-36"/>
      </p:cViewPr>
      <p:guideLst>
        <p:guide orient="horz" pos="1815"/>
        <p:guide pos="19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B157D-5D23-4C2B-820D-CCD9AF780C0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9900" y="1143000"/>
            <a:ext cx="3378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E0BF-71A9-4504-91F0-C8F553DB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1pPr>
    <a:lvl2pPr marL="27012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2pPr>
    <a:lvl3pPr marL="54024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3pPr>
    <a:lvl4pPr marL="8103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4pPr>
    <a:lvl5pPr marL="108048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5pPr>
    <a:lvl6pPr marL="135060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6pPr>
    <a:lvl7pPr marL="162072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7pPr>
    <a:lvl8pPr marL="189084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8pPr>
    <a:lvl9pPr marL="21609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9900" y="1143000"/>
            <a:ext cx="3378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</a:t>
            </a:r>
            <a:r>
              <a:rPr lang="en-US" baseline="0" dirty="0"/>
              <a:t> The blue rectangles represent the main regions. The main regions are bounded by the blue dashed lines, which are extensions from the pink obstacles to another obstacle or a size of the maze.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FE0BF-71A9-4504-91F0-C8F553DB5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9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155" y="942837"/>
            <a:ext cx="5362416" cy="2005695"/>
          </a:xfrm>
        </p:spPr>
        <p:txBody>
          <a:bodyPr anchor="b"/>
          <a:lstStyle>
            <a:lvl1pPr algn="ctr">
              <a:defRPr sz="4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91" y="3025879"/>
            <a:ext cx="4731544" cy="1390917"/>
          </a:xfrm>
        </p:spPr>
        <p:txBody>
          <a:bodyPr/>
          <a:lstStyle>
            <a:lvl1pPr marL="0" indent="0" algn="ctr">
              <a:buNone/>
              <a:defRPr sz="1656"/>
            </a:lvl1pPr>
            <a:lvl2pPr marL="315422" indent="0" algn="ctr">
              <a:buNone/>
              <a:defRPr sz="1380"/>
            </a:lvl2pPr>
            <a:lvl3pPr marL="630845" indent="0" algn="ctr">
              <a:buNone/>
              <a:defRPr sz="1242"/>
            </a:lvl3pPr>
            <a:lvl4pPr marL="946267" indent="0" algn="ctr">
              <a:buNone/>
              <a:defRPr sz="1104"/>
            </a:lvl4pPr>
            <a:lvl5pPr marL="1261689" indent="0" algn="ctr">
              <a:buNone/>
              <a:defRPr sz="1104"/>
            </a:lvl5pPr>
            <a:lvl6pPr marL="1577111" indent="0" algn="ctr">
              <a:buNone/>
              <a:defRPr sz="1104"/>
            </a:lvl6pPr>
            <a:lvl7pPr marL="1892534" indent="0" algn="ctr">
              <a:buNone/>
              <a:defRPr sz="1104"/>
            </a:lvl7pPr>
            <a:lvl8pPr marL="2207956" indent="0" algn="ctr">
              <a:buNone/>
              <a:defRPr sz="1104"/>
            </a:lvl8pPr>
            <a:lvl9pPr marL="2523378" indent="0" algn="ctr">
              <a:buNone/>
              <a:defRPr sz="1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14682" y="306722"/>
            <a:ext cx="1360319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725" y="306722"/>
            <a:ext cx="4002097" cy="48822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40" y="1436261"/>
            <a:ext cx="5441275" cy="2396431"/>
          </a:xfrm>
        </p:spPr>
        <p:txBody>
          <a:bodyPr anchor="b"/>
          <a:lstStyle>
            <a:lvl1pPr>
              <a:defRPr sz="4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40" y="3855363"/>
            <a:ext cx="5441275" cy="1260227"/>
          </a:xfrm>
        </p:spPr>
        <p:txBody>
          <a:bodyPr/>
          <a:lstStyle>
            <a:lvl1pPr marL="0" indent="0">
              <a:buNone/>
              <a:defRPr sz="1656">
                <a:solidFill>
                  <a:schemeClr val="tx1"/>
                </a:solidFill>
              </a:defRPr>
            </a:lvl1pPr>
            <a:lvl2pPr marL="315422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2pPr>
            <a:lvl3pPr marL="630845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3pPr>
            <a:lvl4pPr marL="946267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4pPr>
            <a:lvl5pPr marL="1261689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5pPr>
            <a:lvl6pPr marL="1577111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6pPr>
            <a:lvl7pPr marL="1892534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7pPr>
            <a:lvl8pPr marL="2207956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8pPr>
            <a:lvl9pPr marL="2523378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725" y="1533609"/>
            <a:ext cx="2681208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3792" y="1533609"/>
            <a:ext cx="2681208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06723"/>
            <a:ext cx="5441275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547" y="1412255"/>
            <a:ext cx="2668886" cy="692124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547" y="2104379"/>
            <a:ext cx="2668886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3792" y="1412255"/>
            <a:ext cx="2682030" cy="692124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3792" y="2104379"/>
            <a:ext cx="2682030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4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84069"/>
            <a:ext cx="2034728" cy="134424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030" y="829484"/>
            <a:ext cx="3193792" cy="4094071"/>
          </a:xfrm>
        </p:spPr>
        <p:txBody>
          <a:bodyPr/>
          <a:lstStyle>
            <a:lvl1pPr>
              <a:defRPr sz="2208"/>
            </a:lvl1pPr>
            <a:lvl2pPr>
              <a:defRPr sz="1932"/>
            </a:lvl2pPr>
            <a:lvl3pPr>
              <a:defRPr sz="1656"/>
            </a:lvl3pPr>
            <a:lvl4pPr>
              <a:defRPr sz="1380"/>
            </a:lvl4pPr>
            <a:lvl5pPr>
              <a:defRPr sz="1380"/>
            </a:lvl5pPr>
            <a:lvl6pPr>
              <a:defRPr sz="1380"/>
            </a:lvl6pPr>
            <a:lvl7pPr>
              <a:defRPr sz="1380"/>
            </a:lvl7pPr>
            <a:lvl8pPr>
              <a:defRPr sz="1380"/>
            </a:lvl8pPr>
            <a:lvl9pPr>
              <a:defRPr sz="13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1728311"/>
            <a:ext cx="2034728" cy="3201911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84069"/>
            <a:ext cx="2034728" cy="134424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2030" y="829484"/>
            <a:ext cx="3193792" cy="4094071"/>
          </a:xfrm>
        </p:spPr>
        <p:txBody>
          <a:bodyPr anchor="t"/>
          <a:lstStyle>
            <a:lvl1pPr marL="0" indent="0">
              <a:buNone/>
              <a:defRPr sz="2208"/>
            </a:lvl1pPr>
            <a:lvl2pPr marL="315422" indent="0">
              <a:buNone/>
              <a:defRPr sz="1932"/>
            </a:lvl2pPr>
            <a:lvl3pPr marL="630845" indent="0">
              <a:buNone/>
              <a:defRPr sz="1656"/>
            </a:lvl3pPr>
            <a:lvl4pPr marL="946267" indent="0">
              <a:buNone/>
              <a:defRPr sz="1380"/>
            </a:lvl4pPr>
            <a:lvl5pPr marL="1261689" indent="0">
              <a:buNone/>
              <a:defRPr sz="1380"/>
            </a:lvl5pPr>
            <a:lvl6pPr marL="1577111" indent="0">
              <a:buNone/>
              <a:defRPr sz="1380"/>
            </a:lvl6pPr>
            <a:lvl7pPr marL="1892534" indent="0">
              <a:buNone/>
              <a:defRPr sz="1380"/>
            </a:lvl7pPr>
            <a:lvl8pPr marL="2207956" indent="0">
              <a:buNone/>
              <a:defRPr sz="1380"/>
            </a:lvl8pPr>
            <a:lvl9pPr marL="2523378" indent="0">
              <a:buNone/>
              <a:defRPr sz="13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1728311"/>
            <a:ext cx="2034728" cy="3201911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725" y="306723"/>
            <a:ext cx="5441275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725" y="1533609"/>
            <a:ext cx="5441275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725" y="5339630"/>
            <a:ext cx="141946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9765" y="5339630"/>
            <a:ext cx="212919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5537" y="5339630"/>
            <a:ext cx="141946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4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30845" rtl="0" eaLnBrk="1" latinLnBrk="0" hangingPunct="1">
        <a:lnSpc>
          <a:spcPct val="90000"/>
        </a:lnSpc>
        <a:spcBef>
          <a:spcPct val="0"/>
        </a:spcBef>
        <a:buNone/>
        <a:defRPr sz="30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711" indent="-157711" algn="l" defTabSz="63084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1932" kern="1200">
          <a:solidFill>
            <a:schemeClr val="tx1"/>
          </a:solidFill>
          <a:latin typeface="+mn-lt"/>
          <a:ea typeface="+mn-ea"/>
          <a:cs typeface="+mn-cs"/>
        </a:defRPr>
      </a:lvl1pPr>
      <a:lvl2pPr marL="47313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788556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103978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419400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73482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2050245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365667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681089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1pPr>
      <a:lvl2pPr marL="315422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2pPr>
      <a:lvl3pPr marL="630845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3pPr>
      <a:lvl4pPr marL="946267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261689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577111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1892534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207956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523378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Rectangle 552"/>
          <p:cNvSpPr/>
          <p:nvPr/>
        </p:nvSpPr>
        <p:spPr>
          <a:xfrm>
            <a:off x="468127" y="-238884"/>
            <a:ext cx="5900343" cy="6196686"/>
          </a:xfrm>
          <a:prstGeom prst="rect">
            <a:avLst/>
          </a:prstGeom>
          <a:noFill/>
          <a:ln w="190500">
            <a:solidFill>
              <a:srgbClr val="A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4"/>
          </a:p>
        </p:txBody>
      </p:sp>
      <p:sp>
        <p:nvSpPr>
          <p:cNvPr id="554" name="Rectangle 553"/>
          <p:cNvSpPr/>
          <p:nvPr/>
        </p:nvSpPr>
        <p:spPr>
          <a:xfrm>
            <a:off x="509902" y="3921401"/>
            <a:ext cx="5806355" cy="2005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4"/>
          </a:p>
        </p:txBody>
      </p:sp>
      <p:sp>
        <p:nvSpPr>
          <p:cNvPr id="555" name="Rectangle 554"/>
          <p:cNvSpPr/>
          <p:nvPr/>
        </p:nvSpPr>
        <p:spPr>
          <a:xfrm>
            <a:off x="520343" y="1924235"/>
            <a:ext cx="5806355" cy="1972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4"/>
          </a:p>
        </p:txBody>
      </p:sp>
      <p:sp>
        <p:nvSpPr>
          <p:cNvPr id="556" name="Rectangle 555"/>
          <p:cNvSpPr/>
          <p:nvPr/>
        </p:nvSpPr>
        <p:spPr>
          <a:xfrm>
            <a:off x="509902" y="-151401"/>
            <a:ext cx="5806355" cy="21008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4"/>
          </a:p>
        </p:txBody>
      </p:sp>
      <p:cxnSp>
        <p:nvCxnSpPr>
          <p:cNvPr id="557" name="Straight Connector 556"/>
          <p:cNvCxnSpPr/>
          <p:nvPr/>
        </p:nvCxnSpPr>
        <p:spPr>
          <a:xfrm>
            <a:off x="2274780" y="1949396"/>
            <a:ext cx="4051917" cy="0"/>
          </a:xfrm>
          <a:prstGeom prst="line">
            <a:avLst/>
          </a:prstGeom>
          <a:ln w="139700">
            <a:solidFill>
              <a:srgbClr val="A5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>
            <a:off x="468130" y="3914437"/>
            <a:ext cx="4219009" cy="0"/>
          </a:xfrm>
          <a:prstGeom prst="line">
            <a:avLst/>
          </a:prstGeom>
          <a:ln w="139700">
            <a:solidFill>
              <a:srgbClr val="A5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Oval 558"/>
          <p:cNvSpPr/>
          <p:nvPr/>
        </p:nvSpPr>
        <p:spPr>
          <a:xfrm>
            <a:off x="2097251" y="1865849"/>
            <a:ext cx="187975" cy="17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4"/>
          </a:p>
        </p:txBody>
      </p:sp>
      <p:cxnSp>
        <p:nvCxnSpPr>
          <p:cNvPr id="560" name="Straight Connector 559"/>
          <p:cNvCxnSpPr>
            <a:endCxn id="559" idx="2"/>
          </p:cNvCxnSpPr>
          <p:nvPr/>
        </p:nvCxnSpPr>
        <p:spPr>
          <a:xfrm>
            <a:off x="509905" y="1949399"/>
            <a:ext cx="1587348" cy="4349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Oval 560"/>
          <p:cNvSpPr/>
          <p:nvPr/>
        </p:nvSpPr>
        <p:spPr>
          <a:xfrm>
            <a:off x="4483379" y="3835531"/>
            <a:ext cx="187975" cy="17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4"/>
          </a:p>
        </p:txBody>
      </p:sp>
      <p:cxnSp>
        <p:nvCxnSpPr>
          <p:cNvPr id="562" name="Straight Connector 561"/>
          <p:cNvCxnSpPr/>
          <p:nvPr/>
        </p:nvCxnSpPr>
        <p:spPr>
          <a:xfrm>
            <a:off x="4708142" y="3930335"/>
            <a:ext cx="1587348" cy="4349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Oval 562"/>
          <p:cNvSpPr/>
          <p:nvPr/>
        </p:nvSpPr>
        <p:spPr>
          <a:xfrm>
            <a:off x="4300742" y="-47282"/>
            <a:ext cx="1777318" cy="1812778"/>
          </a:xfrm>
          <a:prstGeom prst="ellipse">
            <a:avLst/>
          </a:prstGeom>
          <a:noFill/>
          <a:ln w="57150">
            <a:solidFill>
              <a:srgbClr val="39FF1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 b="1" dirty="0">
                <a:solidFill>
                  <a:srgbClr val="007A00"/>
                </a:solidFill>
                <a:cs typeface="Times New Roman" panose="02020603050405020304" pitchFamily="18" charset="0"/>
              </a:rPr>
              <a:t>GOAL</a:t>
            </a:r>
          </a:p>
        </p:txBody>
      </p:sp>
      <p:graphicFrame>
        <p:nvGraphicFramePr>
          <p:cNvPr id="564" name="Table 5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72590"/>
              </p:ext>
            </p:extLst>
          </p:nvPr>
        </p:nvGraphicFramePr>
        <p:xfrm>
          <a:off x="-188820" y="-336100"/>
          <a:ext cx="556764" cy="6407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64">
                  <a:extLst>
                    <a:ext uri="{9D8B030D-6E8A-4147-A177-3AD203B41FA5}">
                      <a16:colId xmlns:a16="http://schemas.microsoft.com/office/drawing/2014/main" val="472818947"/>
                    </a:ext>
                  </a:extLst>
                </a:gridCol>
              </a:tblGrid>
              <a:tr h="2135894">
                <a:tc>
                  <a:txBody>
                    <a:bodyPr/>
                    <a:lstStyle/>
                    <a:p>
                      <a:pPr algn="ctr"/>
                      <a:r>
                        <a:rPr lang="en-US" sz="13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2</a:t>
                      </a:r>
                    </a:p>
                  </a:txBody>
                  <a:tcPr marL="101298" marR="101298" marT="50649" marB="50649" vert="vert270"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13716"/>
                  </a:ext>
                </a:extLst>
              </a:tr>
              <a:tr h="2135894">
                <a:tc>
                  <a:txBody>
                    <a:bodyPr/>
                    <a:lstStyle/>
                    <a:p>
                      <a:pPr algn="ctr"/>
                      <a:r>
                        <a:rPr lang="en-US" sz="13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</a:t>
                      </a:r>
                      <a:r>
                        <a:rPr lang="en-US" sz="1300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3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98" marR="101298" marT="50649" marB="50649" vert="vert270" anchor="b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00559"/>
                  </a:ext>
                </a:extLst>
              </a:tr>
              <a:tr h="2135894">
                <a:tc>
                  <a:txBody>
                    <a:bodyPr/>
                    <a:lstStyle/>
                    <a:p>
                      <a:pPr algn="ctr"/>
                      <a:r>
                        <a:rPr lang="en-US" sz="13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0</a:t>
                      </a:r>
                    </a:p>
                  </a:txBody>
                  <a:tcPr marL="101298" marR="101298" marT="50649" marB="50649" vert="vert27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64901"/>
                  </a:ext>
                </a:extLst>
              </a:tr>
            </a:tbl>
          </a:graphicData>
        </a:graphic>
      </p:graphicFrame>
      <p:graphicFrame>
        <p:nvGraphicFramePr>
          <p:cNvPr id="565" name="Table 5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46253"/>
              </p:ext>
            </p:extLst>
          </p:nvPr>
        </p:nvGraphicFramePr>
        <p:xfrm>
          <a:off x="468127" y="-727066"/>
          <a:ext cx="5900343" cy="574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0343">
                  <a:extLst>
                    <a:ext uri="{9D8B030D-6E8A-4147-A177-3AD203B41FA5}">
                      <a16:colId xmlns:a16="http://schemas.microsoft.com/office/drawing/2014/main" val="1119900571"/>
                    </a:ext>
                  </a:extLst>
                </a:gridCol>
              </a:tblGrid>
              <a:tr h="574021">
                <a:tc>
                  <a:txBody>
                    <a:bodyPr/>
                    <a:lstStyle/>
                    <a:p>
                      <a:pPr algn="ctr"/>
                      <a:endParaRPr lang="en-US" sz="3100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 marL="101298" marR="101298" marT="50649" marB="5064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406665"/>
                  </a:ext>
                </a:extLst>
              </a:tr>
            </a:tbl>
          </a:graphicData>
        </a:graphic>
      </p:graphicFrame>
      <p:sp>
        <p:nvSpPr>
          <p:cNvPr id="566" name="Hexagon 565"/>
          <p:cNvSpPr/>
          <p:nvPr/>
        </p:nvSpPr>
        <p:spPr>
          <a:xfrm rot="579814">
            <a:off x="5217449" y="3709925"/>
            <a:ext cx="1044275" cy="961331"/>
          </a:xfrm>
          <a:prstGeom prst="hexagon">
            <a:avLst/>
          </a:prstGeom>
          <a:solidFill>
            <a:srgbClr val="38F838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9" dirty="0">
              <a:solidFill>
                <a:sysClr val="windowText" lastClr="000000"/>
              </a:solidFill>
            </a:endParaRPr>
          </a:p>
        </p:txBody>
      </p:sp>
      <p:sp>
        <p:nvSpPr>
          <p:cNvPr id="567" name="Oval 566"/>
          <p:cNvSpPr/>
          <p:nvPr/>
        </p:nvSpPr>
        <p:spPr>
          <a:xfrm>
            <a:off x="523178" y="3730903"/>
            <a:ext cx="92265" cy="922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68" name="Oval 567"/>
          <p:cNvSpPr/>
          <p:nvPr/>
        </p:nvSpPr>
        <p:spPr>
          <a:xfrm>
            <a:off x="538885" y="3499257"/>
            <a:ext cx="85224" cy="852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69" name="Oval 568"/>
          <p:cNvSpPr/>
          <p:nvPr/>
        </p:nvSpPr>
        <p:spPr>
          <a:xfrm>
            <a:off x="648825" y="3597416"/>
            <a:ext cx="92265" cy="922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70" name="Oval 569"/>
          <p:cNvSpPr/>
          <p:nvPr/>
        </p:nvSpPr>
        <p:spPr>
          <a:xfrm>
            <a:off x="648825" y="3740678"/>
            <a:ext cx="92265" cy="922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71" name="Oval 570"/>
          <p:cNvSpPr/>
          <p:nvPr/>
        </p:nvSpPr>
        <p:spPr>
          <a:xfrm>
            <a:off x="807834" y="3597416"/>
            <a:ext cx="85224" cy="852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72" name="Oval 571"/>
          <p:cNvSpPr/>
          <p:nvPr/>
        </p:nvSpPr>
        <p:spPr>
          <a:xfrm>
            <a:off x="761071" y="3728609"/>
            <a:ext cx="85224" cy="852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73" name="Oval 572"/>
          <p:cNvSpPr/>
          <p:nvPr/>
        </p:nvSpPr>
        <p:spPr>
          <a:xfrm>
            <a:off x="908382" y="3714826"/>
            <a:ext cx="85224" cy="852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74" name="Oval 573"/>
          <p:cNvSpPr/>
          <p:nvPr/>
        </p:nvSpPr>
        <p:spPr>
          <a:xfrm>
            <a:off x="1038216" y="3709514"/>
            <a:ext cx="85224" cy="852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75" name="Oval 574"/>
          <p:cNvSpPr/>
          <p:nvPr/>
        </p:nvSpPr>
        <p:spPr>
          <a:xfrm>
            <a:off x="1186170" y="3709513"/>
            <a:ext cx="87066" cy="8706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76" name="Oval 575"/>
          <p:cNvSpPr/>
          <p:nvPr/>
        </p:nvSpPr>
        <p:spPr>
          <a:xfrm>
            <a:off x="1322261" y="3726604"/>
            <a:ext cx="87066" cy="8706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77" name="Oval 576"/>
          <p:cNvSpPr/>
          <p:nvPr/>
        </p:nvSpPr>
        <p:spPr>
          <a:xfrm>
            <a:off x="1421969" y="3543242"/>
            <a:ext cx="85857" cy="8585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78" name="Oval 577"/>
          <p:cNvSpPr/>
          <p:nvPr/>
        </p:nvSpPr>
        <p:spPr>
          <a:xfrm>
            <a:off x="1452095" y="3709099"/>
            <a:ext cx="87066" cy="8706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79" name="Oval 578"/>
          <p:cNvSpPr/>
          <p:nvPr/>
        </p:nvSpPr>
        <p:spPr>
          <a:xfrm>
            <a:off x="1564343" y="3615366"/>
            <a:ext cx="87066" cy="8706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80" name="Oval 579"/>
          <p:cNvSpPr/>
          <p:nvPr/>
        </p:nvSpPr>
        <p:spPr>
          <a:xfrm>
            <a:off x="1669566" y="3709099"/>
            <a:ext cx="87066" cy="8706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81" name="Oval 580"/>
          <p:cNvSpPr/>
          <p:nvPr/>
        </p:nvSpPr>
        <p:spPr>
          <a:xfrm>
            <a:off x="2162252" y="3709101"/>
            <a:ext cx="87066" cy="8706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82" name="Oval 581"/>
          <p:cNvSpPr/>
          <p:nvPr/>
        </p:nvSpPr>
        <p:spPr>
          <a:xfrm>
            <a:off x="519486" y="5738819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83" name="Oval 582"/>
          <p:cNvSpPr/>
          <p:nvPr/>
        </p:nvSpPr>
        <p:spPr>
          <a:xfrm>
            <a:off x="538887" y="5596282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84" name="Oval 583"/>
          <p:cNvSpPr/>
          <p:nvPr/>
        </p:nvSpPr>
        <p:spPr>
          <a:xfrm>
            <a:off x="530122" y="5448534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85" name="Oval 584"/>
          <p:cNvSpPr/>
          <p:nvPr/>
        </p:nvSpPr>
        <p:spPr>
          <a:xfrm>
            <a:off x="636915" y="5662339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86" name="Oval 585"/>
          <p:cNvSpPr/>
          <p:nvPr/>
        </p:nvSpPr>
        <p:spPr>
          <a:xfrm>
            <a:off x="648978" y="5537923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87" name="Oval 586"/>
          <p:cNvSpPr/>
          <p:nvPr/>
        </p:nvSpPr>
        <p:spPr>
          <a:xfrm>
            <a:off x="648324" y="5386023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88" name="Oval 587"/>
          <p:cNvSpPr/>
          <p:nvPr/>
        </p:nvSpPr>
        <p:spPr>
          <a:xfrm>
            <a:off x="694958" y="5271834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89" name="Oval 588"/>
          <p:cNvSpPr/>
          <p:nvPr/>
        </p:nvSpPr>
        <p:spPr>
          <a:xfrm>
            <a:off x="807836" y="5734010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90" name="Oval 589"/>
          <p:cNvSpPr/>
          <p:nvPr/>
        </p:nvSpPr>
        <p:spPr>
          <a:xfrm>
            <a:off x="775741" y="5596281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91" name="Oval 590"/>
          <p:cNvSpPr/>
          <p:nvPr/>
        </p:nvSpPr>
        <p:spPr>
          <a:xfrm>
            <a:off x="758414" y="5467295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92" name="Oval 591"/>
          <p:cNvSpPr/>
          <p:nvPr/>
        </p:nvSpPr>
        <p:spPr>
          <a:xfrm>
            <a:off x="894284" y="5423605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93" name="Oval 592"/>
          <p:cNvSpPr/>
          <p:nvPr/>
        </p:nvSpPr>
        <p:spPr>
          <a:xfrm>
            <a:off x="883421" y="5638014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94" name="Oval 593"/>
          <p:cNvSpPr/>
          <p:nvPr/>
        </p:nvSpPr>
        <p:spPr>
          <a:xfrm>
            <a:off x="972652" y="5761587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95" name="Oval 594"/>
          <p:cNvSpPr/>
          <p:nvPr/>
        </p:nvSpPr>
        <p:spPr>
          <a:xfrm>
            <a:off x="1003136" y="5614402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96" name="Oval 595"/>
          <p:cNvSpPr/>
          <p:nvPr/>
        </p:nvSpPr>
        <p:spPr>
          <a:xfrm>
            <a:off x="993608" y="5491715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97" name="Oval 596"/>
          <p:cNvSpPr/>
          <p:nvPr/>
        </p:nvSpPr>
        <p:spPr>
          <a:xfrm>
            <a:off x="1068393" y="5392131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98" name="Oval 597"/>
          <p:cNvSpPr/>
          <p:nvPr/>
        </p:nvSpPr>
        <p:spPr>
          <a:xfrm>
            <a:off x="1091971" y="5745851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599" name="Oval 598"/>
          <p:cNvSpPr/>
          <p:nvPr/>
        </p:nvSpPr>
        <p:spPr>
          <a:xfrm>
            <a:off x="1152266" y="5614402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00" name="Oval 599"/>
          <p:cNvSpPr/>
          <p:nvPr/>
        </p:nvSpPr>
        <p:spPr>
          <a:xfrm>
            <a:off x="1190505" y="5483023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01" name="Oval 600"/>
          <p:cNvSpPr/>
          <p:nvPr/>
        </p:nvSpPr>
        <p:spPr>
          <a:xfrm>
            <a:off x="1228744" y="5723347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02" name="Oval 601"/>
          <p:cNvSpPr/>
          <p:nvPr/>
        </p:nvSpPr>
        <p:spPr>
          <a:xfrm>
            <a:off x="1313825" y="5610842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03" name="Oval 602"/>
          <p:cNvSpPr/>
          <p:nvPr/>
        </p:nvSpPr>
        <p:spPr>
          <a:xfrm>
            <a:off x="1322264" y="5462435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04" name="Oval 603"/>
          <p:cNvSpPr/>
          <p:nvPr/>
        </p:nvSpPr>
        <p:spPr>
          <a:xfrm>
            <a:off x="1355228" y="5742762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05" name="Oval 604"/>
          <p:cNvSpPr/>
          <p:nvPr/>
        </p:nvSpPr>
        <p:spPr>
          <a:xfrm>
            <a:off x="1487866" y="5704925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06" name="Oval 605"/>
          <p:cNvSpPr/>
          <p:nvPr/>
        </p:nvSpPr>
        <p:spPr>
          <a:xfrm>
            <a:off x="1419151" y="5558735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07" name="Oval 606"/>
          <p:cNvSpPr/>
          <p:nvPr/>
        </p:nvSpPr>
        <p:spPr>
          <a:xfrm>
            <a:off x="1611884" y="5676254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08" name="Oval 607"/>
          <p:cNvSpPr/>
          <p:nvPr/>
        </p:nvSpPr>
        <p:spPr>
          <a:xfrm>
            <a:off x="1719196" y="5607136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09" name="Oval 608"/>
          <p:cNvSpPr/>
          <p:nvPr/>
        </p:nvSpPr>
        <p:spPr>
          <a:xfrm>
            <a:off x="1741303" y="5748983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10" name="Oval 609"/>
          <p:cNvSpPr/>
          <p:nvPr/>
        </p:nvSpPr>
        <p:spPr>
          <a:xfrm>
            <a:off x="1858722" y="5634309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11" name="Oval 610"/>
          <p:cNvSpPr/>
          <p:nvPr/>
        </p:nvSpPr>
        <p:spPr>
          <a:xfrm>
            <a:off x="1956503" y="5747508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12" name="Oval 611"/>
          <p:cNvSpPr/>
          <p:nvPr/>
        </p:nvSpPr>
        <p:spPr>
          <a:xfrm>
            <a:off x="2124014" y="5742765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13" name="Oval 612"/>
          <p:cNvSpPr/>
          <p:nvPr/>
        </p:nvSpPr>
        <p:spPr>
          <a:xfrm>
            <a:off x="2263869" y="5619001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14" name="Oval 613"/>
          <p:cNvSpPr/>
          <p:nvPr/>
        </p:nvSpPr>
        <p:spPr>
          <a:xfrm>
            <a:off x="2430243" y="5739057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15" name="Oval 614"/>
          <p:cNvSpPr/>
          <p:nvPr/>
        </p:nvSpPr>
        <p:spPr>
          <a:xfrm>
            <a:off x="3065294" y="5752735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16" name="Oval 615"/>
          <p:cNvSpPr/>
          <p:nvPr/>
        </p:nvSpPr>
        <p:spPr>
          <a:xfrm>
            <a:off x="4107460" y="5368306"/>
            <a:ext cx="76480" cy="7648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617" name="5-Point Star 616"/>
          <p:cNvSpPr/>
          <p:nvPr/>
        </p:nvSpPr>
        <p:spPr>
          <a:xfrm>
            <a:off x="1249982" y="5527548"/>
            <a:ext cx="246639" cy="233796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4"/>
          </a:p>
        </p:txBody>
      </p:sp>
      <p:sp>
        <p:nvSpPr>
          <p:cNvPr id="618" name="5-Point Star 617"/>
          <p:cNvSpPr/>
          <p:nvPr/>
        </p:nvSpPr>
        <p:spPr>
          <a:xfrm>
            <a:off x="1190503" y="4952200"/>
            <a:ext cx="246639" cy="233796"/>
          </a:xfrm>
          <a:prstGeom prst="star5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4"/>
          </a:p>
        </p:txBody>
      </p:sp>
      <p:sp>
        <p:nvSpPr>
          <p:cNvPr id="619" name="Oval 618"/>
          <p:cNvSpPr/>
          <p:nvPr/>
        </p:nvSpPr>
        <p:spPr>
          <a:xfrm>
            <a:off x="5674952" y="4116062"/>
            <a:ext cx="139170" cy="139170"/>
          </a:xfrm>
          <a:prstGeom prst="ellipse">
            <a:avLst/>
          </a:prstGeom>
          <a:solidFill>
            <a:srgbClr val="38F838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grpSp>
        <p:nvGrpSpPr>
          <p:cNvPr id="2" name="Group 1"/>
          <p:cNvGrpSpPr/>
          <p:nvPr/>
        </p:nvGrpSpPr>
        <p:grpSpPr>
          <a:xfrm>
            <a:off x="706445" y="64808"/>
            <a:ext cx="2969580" cy="1569820"/>
            <a:chOff x="808142" y="338823"/>
            <a:chExt cx="2680592" cy="1417051"/>
          </a:xfrm>
        </p:grpSpPr>
        <p:grpSp>
          <p:nvGrpSpPr>
            <p:cNvPr id="620" name="Group 619"/>
            <p:cNvGrpSpPr/>
            <p:nvPr/>
          </p:nvGrpSpPr>
          <p:grpSpPr>
            <a:xfrm>
              <a:off x="808142" y="338823"/>
              <a:ext cx="2680592" cy="1417051"/>
              <a:chOff x="7035902" y="814489"/>
              <a:chExt cx="2680592" cy="1417051"/>
            </a:xfrm>
          </p:grpSpPr>
          <p:sp>
            <p:nvSpPr>
              <p:cNvPr id="621" name="TextBox 620"/>
              <p:cNvSpPr txBox="1"/>
              <p:nvPr/>
            </p:nvSpPr>
            <p:spPr>
              <a:xfrm>
                <a:off x="7035902" y="814489"/>
                <a:ext cx="2680592" cy="141705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21"/>
                  </a:spcAft>
                </a:pPr>
                <a:r>
                  <a:rPr lang="en-US" sz="17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Without Regions</a:t>
                </a:r>
              </a:p>
              <a:p>
                <a:pPr>
                  <a:spcAft>
                    <a:spcPts val="221"/>
                  </a:spcAft>
                </a:pPr>
                <a:r>
                  <a:rPr lang="en-US" sz="17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With Regions</a:t>
                </a:r>
              </a:p>
              <a:p>
                <a:pPr>
                  <a:spcAft>
                    <a:spcPts val="221"/>
                  </a:spcAft>
                </a:pPr>
                <a:r>
                  <a:rPr lang="en-US" sz="17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</a:t>
                </a:r>
              </a:p>
              <a:p>
                <a:pPr>
                  <a:spcAft>
                    <a:spcPts val="221"/>
                  </a:spcAft>
                </a:pPr>
                <a:r>
                  <a:rPr lang="en-US" sz="17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Robot</a:t>
                </a:r>
                <a:r>
                  <a:rPr lang="en-US" sz="1551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in Region</a:t>
                </a:r>
              </a:p>
              <a:p>
                <a:pPr>
                  <a:spcAft>
                    <a:spcPts val="221"/>
                  </a:spcAft>
                </a:pPr>
                <a:r>
                  <a:rPr lang="en-US" sz="1551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Robots out of Region</a:t>
                </a:r>
              </a:p>
            </p:txBody>
          </p:sp>
          <p:sp>
            <p:nvSpPr>
              <p:cNvPr id="622" name="5-Point Star 621"/>
              <p:cNvSpPr/>
              <p:nvPr/>
            </p:nvSpPr>
            <p:spPr>
              <a:xfrm>
                <a:off x="9173484" y="857841"/>
                <a:ext cx="222636" cy="211043"/>
              </a:xfrm>
              <a:prstGeom prst="star5">
                <a:avLst/>
              </a:prstGeom>
              <a:solidFill>
                <a:srgbClr val="FF99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4"/>
              </a:p>
            </p:txBody>
          </p:sp>
          <p:sp>
            <p:nvSpPr>
              <p:cNvPr id="623" name="5-Point Star 622"/>
              <p:cNvSpPr/>
              <p:nvPr/>
            </p:nvSpPr>
            <p:spPr>
              <a:xfrm>
                <a:off x="9153998" y="1104204"/>
                <a:ext cx="242122" cy="229514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4"/>
              </a:p>
            </p:txBody>
          </p:sp>
          <p:grpSp>
            <p:nvGrpSpPr>
              <p:cNvPr id="624" name="Group 623"/>
              <p:cNvGrpSpPr/>
              <p:nvPr/>
            </p:nvGrpSpPr>
            <p:grpSpPr>
              <a:xfrm rot="21045197">
                <a:off x="9187823" y="1426131"/>
                <a:ext cx="212529" cy="195648"/>
                <a:chOff x="7564234" y="3436840"/>
                <a:chExt cx="942651" cy="867778"/>
              </a:xfrm>
            </p:grpSpPr>
            <p:sp>
              <p:nvSpPr>
                <p:cNvPr id="626" name="Hexagon 625"/>
                <p:cNvSpPr/>
                <p:nvPr/>
              </p:nvSpPr>
              <p:spPr>
                <a:xfrm rot="579814">
                  <a:off x="7564234" y="3436840"/>
                  <a:ext cx="942651" cy="867778"/>
                </a:xfrm>
                <a:prstGeom prst="hexagon">
                  <a:avLst/>
                </a:prstGeom>
                <a:solidFill>
                  <a:srgbClr val="38F838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29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7" name="Oval 626"/>
                <p:cNvSpPr/>
                <p:nvPr/>
              </p:nvSpPr>
              <p:spPr>
                <a:xfrm>
                  <a:off x="7977212" y="3803448"/>
                  <a:ext cx="125627" cy="125627"/>
                </a:xfrm>
                <a:prstGeom prst="ellipse">
                  <a:avLst/>
                </a:prstGeom>
                <a:solidFill>
                  <a:srgbClr val="38F838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994"/>
                </a:p>
              </p:txBody>
            </p:sp>
          </p:grpSp>
          <p:sp>
            <p:nvSpPr>
              <p:cNvPr id="625" name="Oval 624"/>
              <p:cNvSpPr/>
              <p:nvPr/>
            </p:nvSpPr>
            <p:spPr>
              <a:xfrm>
                <a:off x="9188405" y="1700338"/>
                <a:ext cx="211364" cy="211364"/>
              </a:xfrm>
              <a:prstGeom prst="ellipse">
                <a:avLst/>
              </a:prstGeom>
              <a:solidFill>
                <a:srgbClr val="38F838"/>
              </a:solidFill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94"/>
              </a:p>
            </p:txBody>
          </p:sp>
        </p:grpSp>
        <p:sp>
          <p:nvSpPr>
            <p:cNvPr id="77" name="Oval 76"/>
            <p:cNvSpPr/>
            <p:nvPr/>
          </p:nvSpPr>
          <p:spPr>
            <a:xfrm>
              <a:off x="2971952" y="1468245"/>
              <a:ext cx="196519" cy="196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4"/>
            </a:p>
          </p:txBody>
        </p:sp>
      </p:grpSp>
    </p:spTree>
    <p:extLst>
      <p:ext uri="{BB962C8B-B14F-4D97-AF65-F5344CB8AC3E}">
        <p14:creationId xmlns:p14="http://schemas.microsoft.com/office/powerpoint/2010/main" val="211574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09086"/>
              </p:ext>
            </p:extLst>
          </p:nvPr>
        </p:nvGraphicFramePr>
        <p:xfrm>
          <a:off x="1" y="0"/>
          <a:ext cx="518736" cy="576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736">
                  <a:extLst>
                    <a:ext uri="{9D8B030D-6E8A-4147-A177-3AD203B41FA5}">
                      <a16:colId xmlns:a16="http://schemas.microsoft.com/office/drawing/2014/main" val="472818947"/>
                    </a:ext>
                  </a:extLst>
                </a:gridCol>
              </a:tblGrid>
              <a:tr h="176350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2</a:t>
                      </a:r>
                    </a:p>
                  </a:txBody>
                  <a:tcPr marL="98367" marR="98367" marT="49183" marB="49183" vert="vert270"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13716"/>
                  </a:ext>
                </a:extLst>
              </a:tr>
              <a:tr h="20529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</a:t>
                      </a:r>
                      <a:r>
                        <a:rPr lang="en-US" sz="1600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67" marR="98367" marT="49183" marB="49183" vert="vert270" anchor="b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00559"/>
                  </a:ext>
                </a:extLst>
              </a:tr>
              <a:tr h="1944587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0</a:t>
                      </a:r>
                    </a:p>
                  </a:txBody>
                  <a:tcPr marL="98367" marR="98367" marT="49183" marB="49183" vert="vert27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64901"/>
                  </a:ext>
                </a:extLst>
              </a:tr>
            </a:tbl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46" y="0"/>
            <a:ext cx="5811527" cy="578246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783884" y="1781797"/>
            <a:ext cx="1152432" cy="1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49398" y="3806849"/>
            <a:ext cx="1157767" cy="968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4722" y="376871"/>
            <a:ext cx="2330699" cy="12721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21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Without Regions</a:t>
            </a:r>
          </a:p>
          <a:p>
            <a:pPr>
              <a:spcAft>
                <a:spcPts val="221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With Regions</a:t>
            </a:r>
          </a:p>
          <a:p>
            <a:pPr>
              <a:spcAft>
                <a:spcPts val="221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>
              <a:spcAft>
                <a:spcPts val="221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Robots in Region</a:t>
            </a:r>
          </a:p>
          <a:p>
            <a:pPr>
              <a:spcAft>
                <a:spcPts val="221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Robots out of Region</a:t>
            </a:r>
          </a:p>
        </p:txBody>
      </p:sp>
      <p:sp>
        <p:nvSpPr>
          <p:cNvPr id="39" name="Hexagon 38"/>
          <p:cNvSpPr/>
          <p:nvPr/>
        </p:nvSpPr>
        <p:spPr>
          <a:xfrm rot="25011">
            <a:off x="2923972" y="943555"/>
            <a:ext cx="149035" cy="137565"/>
          </a:xfrm>
          <a:prstGeom prst="hexagon">
            <a:avLst/>
          </a:prstGeom>
          <a:solidFill>
            <a:srgbClr val="38F83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9" dirty="0">
              <a:solidFill>
                <a:sysClr val="windowText" lastClr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934043" y="1186505"/>
            <a:ext cx="128892" cy="137260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33" name="Oval 32"/>
          <p:cNvSpPr/>
          <p:nvPr/>
        </p:nvSpPr>
        <p:spPr>
          <a:xfrm>
            <a:off x="2934043" y="1414935"/>
            <a:ext cx="128892" cy="1292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41" name="Oval 40"/>
          <p:cNvSpPr/>
          <p:nvPr/>
        </p:nvSpPr>
        <p:spPr>
          <a:xfrm>
            <a:off x="2928900" y="711651"/>
            <a:ext cx="128892" cy="1372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  <p:sp>
        <p:nvSpPr>
          <p:cNvPr id="44" name="Oval 43"/>
          <p:cNvSpPr/>
          <p:nvPr/>
        </p:nvSpPr>
        <p:spPr>
          <a:xfrm>
            <a:off x="2934043" y="469547"/>
            <a:ext cx="128892" cy="1372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4"/>
          </a:p>
        </p:txBody>
      </p:sp>
    </p:spTree>
    <p:extLst>
      <p:ext uri="{BB962C8B-B14F-4D97-AF65-F5344CB8AC3E}">
        <p14:creationId xmlns:p14="http://schemas.microsoft.com/office/powerpoint/2010/main" val="16837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</TotalTime>
  <Words>86</Words>
  <Application>Microsoft Office PowerPoint</Application>
  <PresentationFormat>Custom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59</cp:revision>
  <dcterms:created xsi:type="dcterms:W3CDTF">2016-07-13T19:20:18Z</dcterms:created>
  <dcterms:modified xsi:type="dcterms:W3CDTF">2016-08-02T18:05:03Z</dcterms:modified>
</cp:coreProperties>
</file>