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934075" cy="5934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14"/>
    <a:srgbClr val="2A0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056" y="971156"/>
            <a:ext cx="5043964" cy="2065937"/>
          </a:xfrm>
        </p:spPr>
        <p:txBody>
          <a:bodyPr anchor="b"/>
          <a:lstStyle>
            <a:lvl1pPr algn="ctr">
              <a:defRPr sz="3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760" y="3116763"/>
            <a:ext cx="4450556" cy="1432694"/>
          </a:xfrm>
        </p:spPr>
        <p:txBody>
          <a:bodyPr/>
          <a:lstStyle>
            <a:lvl1pPr marL="0" indent="0" algn="ctr">
              <a:buNone/>
              <a:defRPr sz="1558"/>
            </a:lvl1pPr>
            <a:lvl2pPr marL="296723" indent="0" algn="ctr">
              <a:buNone/>
              <a:defRPr sz="1298"/>
            </a:lvl2pPr>
            <a:lvl3pPr marL="593446" indent="0" algn="ctr">
              <a:buNone/>
              <a:defRPr sz="1168"/>
            </a:lvl3pPr>
            <a:lvl4pPr marL="890168" indent="0" algn="ctr">
              <a:buNone/>
              <a:defRPr sz="1038"/>
            </a:lvl4pPr>
            <a:lvl5pPr marL="1186891" indent="0" algn="ctr">
              <a:buNone/>
              <a:defRPr sz="1038"/>
            </a:lvl5pPr>
            <a:lvl6pPr marL="1483614" indent="0" algn="ctr">
              <a:buNone/>
              <a:defRPr sz="1038"/>
            </a:lvl6pPr>
            <a:lvl7pPr marL="1780337" indent="0" algn="ctr">
              <a:buNone/>
              <a:defRPr sz="1038"/>
            </a:lvl7pPr>
            <a:lvl8pPr marL="2077060" indent="0" algn="ctr">
              <a:buNone/>
              <a:defRPr sz="1038"/>
            </a:lvl8pPr>
            <a:lvl9pPr marL="2373782" indent="0" algn="ctr">
              <a:buNone/>
              <a:defRPr sz="10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6573" y="315935"/>
            <a:ext cx="1279535" cy="50288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968" y="315935"/>
            <a:ext cx="3764429" cy="50288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77" y="1479400"/>
            <a:ext cx="5118140" cy="2468410"/>
          </a:xfrm>
        </p:spPr>
        <p:txBody>
          <a:bodyPr anchor="b"/>
          <a:lstStyle>
            <a:lvl1pPr>
              <a:defRPr sz="3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77" y="3971162"/>
            <a:ext cx="5118140" cy="1298078"/>
          </a:xfrm>
        </p:spPr>
        <p:txBody>
          <a:bodyPr/>
          <a:lstStyle>
            <a:lvl1pPr marL="0" indent="0">
              <a:buNone/>
              <a:defRPr sz="1558">
                <a:solidFill>
                  <a:schemeClr val="tx1"/>
                </a:solidFill>
              </a:defRPr>
            </a:lvl1pPr>
            <a:lvl2pPr marL="296723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2pPr>
            <a:lvl3pPr marL="593446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3pPr>
            <a:lvl4pPr marL="890168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4pPr>
            <a:lvl5pPr marL="1186891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5pPr>
            <a:lvl6pPr marL="1483614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6pPr>
            <a:lvl7pPr marL="178033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7pPr>
            <a:lvl8pPr marL="207706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8pPr>
            <a:lvl9pPr marL="2373782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68" y="1579673"/>
            <a:ext cx="2521982" cy="3765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125" y="1579673"/>
            <a:ext cx="2521982" cy="3765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40" y="315936"/>
            <a:ext cx="5118140" cy="1146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741" y="1454673"/>
            <a:ext cx="2510391" cy="712913"/>
          </a:xfrm>
        </p:spPr>
        <p:txBody>
          <a:bodyPr anchor="b"/>
          <a:lstStyle>
            <a:lvl1pPr marL="0" indent="0">
              <a:buNone/>
              <a:defRPr sz="1558" b="1"/>
            </a:lvl1pPr>
            <a:lvl2pPr marL="296723" indent="0">
              <a:buNone/>
              <a:defRPr sz="1298" b="1"/>
            </a:lvl2pPr>
            <a:lvl3pPr marL="593446" indent="0">
              <a:buNone/>
              <a:defRPr sz="1168" b="1"/>
            </a:lvl3pPr>
            <a:lvl4pPr marL="890168" indent="0">
              <a:buNone/>
              <a:defRPr sz="1038" b="1"/>
            </a:lvl4pPr>
            <a:lvl5pPr marL="1186891" indent="0">
              <a:buNone/>
              <a:defRPr sz="1038" b="1"/>
            </a:lvl5pPr>
            <a:lvl6pPr marL="1483614" indent="0">
              <a:buNone/>
              <a:defRPr sz="1038" b="1"/>
            </a:lvl6pPr>
            <a:lvl7pPr marL="1780337" indent="0">
              <a:buNone/>
              <a:defRPr sz="1038" b="1"/>
            </a:lvl7pPr>
            <a:lvl8pPr marL="2077060" indent="0">
              <a:buNone/>
              <a:defRPr sz="1038" b="1"/>
            </a:lvl8pPr>
            <a:lvl9pPr marL="2373782" indent="0">
              <a:buNone/>
              <a:defRPr sz="10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741" y="2167586"/>
            <a:ext cx="2510391" cy="3188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4126" y="1454673"/>
            <a:ext cx="2522755" cy="712913"/>
          </a:xfrm>
        </p:spPr>
        <p:txBody>
          <a:bodyPr anchor="b"/>
          <a:lstStyle>
            <a:lvl1pPr marL="0" indent="0">
              <a:buNone/>
              <a:defRPr sz="1558" b="1"/>
            </a:lvl1pPr>
            <a:lvl2pPr marL="296723" indent="0">
              <a:buNone/>
              <a:defRPr sz="1298" b="1"/>
            </a:lvl2pPr>
            <a:lvl3pPr marL="593446" indent="0">
              <a:buNone/>
              <a:defRPr sz="1168" b="1"/>
            </a:lvl3pPr>
            <a:lvl4pPr marL="890168" indent="0">
              <a:buNone/>
              <a:defRPr sz="1038" b="1"/>
            </a:lvl4pPr>
            <a:lvl5pPr marL="1186891" indent="0">
              <a:buNone/>
              <a:defRPr sz="1038" b="1"/>
            </a:lvl5pPr>
            <a:lvl6pPr marL="1483614" indent="0">
              <a:buNone/>
              <a:defRPr sz="1038" b="1"/>
            </a:lvl6pPr>
            <a:lvl7pPr marL="1780337" indent="0">
              <a:buNone/>
              <a:defRPr sz="1038" b="1"/>
            </a:lvl7pPr>
            <a:lvl8pPr marL="2077060" indent="0">
              <a:buNone/>
              <a:defRPr sz="1038" b="1"/>
            </a:lvl8pPr>
            <a:lvl9pPr marL="2373782" indent="0">
              <a:buNone/>
              <a:defRPr sz="10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4126" y="2167586"/>
            <a:ext cx="2522755" cy="3188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40" y="395605"/>
            <a:ext cx="1913894" cy="1384618"/>
          </a:xfrm>
        </p:spPr>
        <p:txBody>
          <a:bodyPr anchor="b"/>
          <a:lstStyle>
            <a:lvl1pPr>
              <a:defRPr sz="2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755" y="854398"/>
            <a:ext cx="3004125" cy="4217039"/>
          </a:xfrm>
        </p:spPr>
        <p:txBody>
          <a:bodyPr/>
          <a:lstStyle>
            <a:lvl1pPr>
              <a:defRPr sz="2077"/>
            </a:lvl1pPr>
            <a:lvl2pPr>
              <a:defRPr sz="1817"/>
            </a:lvl2pPr>
            <a:lvl3pPr>
              <a:defRPr sz="1558"/>
            </a:lvl3pPr>
            <a:lvl4pPr>
              <a:defRPr sz="1298"/>
            </a:lvl4pPr>
            <a:lvl5pPr>
              <a:defRPr sz="1298"/>
            </a:lvl5pPr>
            <a:lvl6pPr>
              <a:defRPr sz="1298"/>
            </a:lvl6pPr>
            <a:lvl7pPr>
              <a:defRPr sz="1298"/>
            </a:lvl7pPr>
            <a:lvl8pPr>
              <a:defRPr sz="1298"/>
            </a:lvl8pPr>
            <a:lvl9pPr>
              <a:defRPr sz="12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740" y="1780223"/>
            <a:ext cx="1913894" cy="3298082"/>
          </a:xfrm>
        </p:spPr>
        <p:txBody>
          <a:bodyPr/>
          <a:lstStyle>
            <a:lvl1pPr marL="0" indent="0">
              <a:buNone/>
              <a:defRPr sz="1038"/>
            </a:lvl1pPr>
            <a:lvl2pPr marL="296723" indent="0">
              <a:buNone/>
              <a:defRPr sz="909"/>
            </a:lvl2pPr>
            <a:lvl3pPr marL="593446" indent="0">
              <a:buNone/>
              <a:defRPr sz="779"/>
            </a:lvl3pPr>
            <a:lvl4pPr marL="890168" indent="0">
              <a:buNone/>
              <a:defRPr sz="649"/>
            </a:lvl4pPr>
            <a:lvl5pPr marL="1186891" indent="0">
              <a:buNone/>
              <a:defRPr sz="649"/>
            </a:lvl5pPr>
            <a:lvl6pPr marL="1483614" indent="0">
              <a:buNone/>
              <a:defRPr sz="649"/>
            </a:lvl6pPr>
            <a:lvl7pPr marL="1780337" indent="0">
              <a:buNone/>
              <a:defRPr sz="649"/>
            </a:lvl7pPr>
            <a:lvl8pPr marL="2077060" indent="0">
              <a:buNone/>
              <a:defRPr sz="649"/>
            </a:lvl8pPr>
            <a:lvl9pPr marL="2373782" indent="0">
              <a:buNone/>
              <a:defRPr sz="6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40" y="395605"/>
            <a:ext cx="1913894" cy="1384618"/>
          </a:xfrm>
        </p:spPr>
        <p:txBody>
          <a:bodyPr anchor="b"/>
          <a:lstStyle>
            <a:lvl1pPr>
              <a:defRPr sz="2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2755" y="854398"/>
            <a:ext cx="3004125" cy="4217039"/>
          </a:xfrm>
        </p:spPr>
        <p:txBody>
          <a:bodyPr anchor="t"/>
          <a:lstStyle>
            <a:lvl1pPr marL="0" indent="0">
              <a:buNone/>
              <a:defRPr sz="2077"/>
            </a:lvl1pPr>
            <a:lvl2pPr marL="296723" indent="0">
              <a:buNone/>
              <a:defRPr sz="1817"/>
            </a:lvl2pPr>
            <a:lvl3pPr marL="593446" indent="0">
              <a:buNone/>
              <a:defRPr sz="1558"/>
            </a:lvl3pPr>
            <a:lvl4pPr marL="890168" indent="0">
              <a:buNone/>
              <a:defRPr sz="1298"/>
            </a:lvl4pPr>
            <a:lvl5pPr marL="1186891" indent="0">
              <a:buNone/>
              <a:defRPr sz="1298"/>
            </a:lvl5pPr>
            <a:lvl6pPr marL="1483614" indent="0">
              <a:buNone/>
              <a:defRPr sz="1298"/>
            </a:lvl6pPr>
            <a:lvl7pPr marL="1780337" indent="0">
              <a:buNone/>
              <a:defRPr sz="1298"/>
            </a:lvl7pPr>
            <a:lvl8pPr marL="2077060" indent="0">
              <a:buNone/>
              <a:defRPr sz="1298"/>
            </a:lvl8pPr>
            <a:lvl9pPr marL="2373782" indent="0">
              <a:buNone/>
              <a:defRPr sz="1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740" y="1780223"/>
            <a:ext cx="1913894" cy="3298082"/>
          </a:xfrm>
        </p:spPr>
        <p:txBody>
          <a:bodyPr/>
          <a:lstStyle>
            <a:lvl1pPr marL="0" indent="0">
              <a:buNone/>
              <a:defRPr sz="1038"/>
            </a:lvl1pPr>
            <a:lvl2pPr marL="296723" indent="0">
              <a:buNone/>
              <a:defRPr sz="909"/>
            </a:lvl2pPr>
            <a:lvl3pPr marL="593446" indent="0">
              <a:buNone/>
              <a:defRPr sz="779"/>
            </a:lvl3pPr>
            <a:lvl4pPr marL="890168" indent="0">
              <a:buNone/>
              <a:defRPr sz="649"/>
            </a:lvl4pPr>
            <a:lvl5pPr marL="1186891" indent="0">
              <a:buNone/>
              <a:defRPr sz="649"/>
            </a:lvl5pPr>
            <a:lvl6pPr marL="1483614" indent="0">
              <a:buNone/>
              <a:defRPr sz="649"/>
            </a:lvl6pPr>
            <a:lvl7pPr marL="1780337" indent="0">
              <a:buNone/>
              <a:defRPr sz="649"/>
            </a:lvl7pPr>
            <a:lvl8pPr marL="2077060" indent="0">
              <a:buNone/>
              <a:defRPr sz="649"/>
            </a:lvl8pPr>
            <a:lvl9pPr marL="2373782" indent="0">
              <a:buNone/>
              <a:defRPr sz="6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68" y="315936"/>
            <a:ext cx="5118140" cy="114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68" y="1579673"/>
            <a:ext cx="5118140" cy="376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968" y="5500009"/>
            <a:ext cx="1335167" cy="315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0B49-ED8C-438A-816E-57AEF09E982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5663" y="5500009"/>
            <a:ext cx="2002750" cy="315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40" y="5500009"/>
            <a:ext cx="1335167" cy="315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913B-D270-458E-A505-EFBAD57B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3446" rtl="0" eaLnBrk="1" latinLnBrk="0" hangingPunct="1">
        <a:lnSpc>
          <a:spcPct val="90000"/>
        </a:lnSpc>
        <a:spcBef>
          <a:spcPct val="0"/>
        </a:spcBef>
        <a:buNone/>
        <a:defRPr sz="2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61" indent="-148361" algn="l" defTabSz="593446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84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807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30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53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98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421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144" indent="-148361" algn="l" defTabSz="59344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23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46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68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91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614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337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60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82" algn="l" defTabSz="593446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032" y="-3578"/>
            <a:ext cx="5920444" cy="5927863"/>
            <a:chOff x="248922" y="206729"/>
            <a:chExt cx="5929947" cy="59373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922" y="206729"/>
              <a:ext cx="5929947" cy="5937378"/>
            </a:xfrm>
            <a:prstGeom prst="rect">
              <a:avLst/>
            </a:prstGeom>
          </p:spPr>
        </p:pic>
        <p:sp>
          <p:nvSpPr>
            <p:cNvPr id="50" name="Flowchart: Connector 49"/>
            <p:cNvSpPr/>
            <p:nvPr/>
          </p:nvSpPr>
          <p:spPr>
            <a:xfrm>
              <a:off x="4193042" y="2120372"/>
              <a:ext cx="1338606" cy="1338606"/>
            </a:xfrm>
            <a:prstGeom prst="flowChartConnector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>
                <a:solidFill>
                  <a:srgbClr val="FFC000"/>
                </a:solidFill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3674960" y="1674562"/>
              <a:ext cx="2374770" cy="2230226"/>
            </a:xfrm>
            <a:prstGeom prst="flowChartConnector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009" y="4424746"/>
              <a:ext cx="1760431" cy="13849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Goal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Position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Covariance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 Variance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Variance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r>
                <a:rPr lang="en-US" sz="11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022459" y="5625597"/>
              <a:ext cx="101600" cy="101600"/>
            </a:xfrm>
            <a:prstGeom prst="flowChartConnector">
              <a:avLst/>
            </a:prstGeom>
            <a:solidFill>
              <a:srgbClr val="39FF14"/>
            </a:solidFill>
            <a:ln w="28575">
              <a:solidFill>
                <a:srgbClr val="2A0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sp>
          <p:nvSpPr>
            <p:cNvPr id="54" name="Hexagon 53"/>
            <p:cNvSpPr/>
            <p:nvPr/>
          </p:nvSpPr>
          <p:spPr>
            <a:xfrm>
              <a:off x="1978511" y="5377577"/>
              <a:ext cx="198489" cy="165477"/>
            </a:xfrm>
            <a:prstGeom prst="hexagon">
              <a:avLst/>
            </a:prstGeom>
            <a:solidFill>
              <a:srgbClr val="39FF1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1912392" y="5279376"/>
              <a:ext cx="364067" cy="423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912392" y="5095323"/>
              <a:ext cx="364067" cy="423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1915420" y="4866342"/>
              <a:ext cx="321734" cy="110067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2035558" y="4721534"/>
              <a:ext cx="75403" cy="68205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035558" y="4523956"/>
              <a:ext cx="75403" cy="68205"/>
            </a:xfrm>
            <a:prstGeom prst="flowChartConnector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1990015" y="4477702"/>
              <a:ext cx="167638" cy="160501"/>
            </a:xfrm>
            <a:prstGeom prst="flowChartConnector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3" tIns="45647" rIns="91293" bIns="456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4"/>
            </a:p>
          </p:txBody>
        </p:sp>
      </p:grpSp>
    </p:spTree>
    <p:extLst>
      <p:ext uri="{BB962C8B-B14F-4D97-AF65-F5344CB8AC3E}">
        <p14:creationId xmlns:p14="http://schemas.microsoft.com/office/powerpoint/2010/main" val="15403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9</cp:revision>
  <dcterms:created xsi:type="dcterms:W3CDTF">2016-07-28T21:04:42Z</dcterms:created>
  <dcterms:modified xsi:type="dcterms:W3CDTF">2016-07-28T22:00:49Z</dcterms:modified>
</cp:coreProperties>
</file>