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315200"/>
  <p:notesSz cx="6858000" cy="9144000"/>
  <p:defaultTextStyle>
    <a:defPPr>
      <a:defRPr lang="en-US"/>
    </a:defPPr>
    <a:lvl1pPr marL="0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13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27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414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552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0691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882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696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105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60" y="-696"/>
      </p:cViewPr>
      <p:guideLst>
        <p:guide orient="horz" pos="230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272458"/>
            <a:ext cx="186537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145280"/>
            <a:ext cx="153619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2952"/>
            <a:ext cx="49377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2952"/>
            <a:ext cx="144475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00695"/>
            <a:ext cx="18653760" cy="145288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00499"/>
            <a:ext cx="18653760" cy="16001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13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27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41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5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06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88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69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1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1637457"/>
            <a:ext cx="9696451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2319870"/>
            <a:ext cx="9696451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4" y="1637457"/>
            <a:ext cx="9700260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4" y="2319870"/>
            <a:ext cx="9700260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291253"/>
            <a:ext cx="7219951" cy="123952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1258"/>
            <a:ext cx="12268200" cy="624332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1530776"/>
            <a:ext cx="7219951" cy="5003801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5120643"/>
            <a:ext cx="13167360" cy="604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653627"/>
            <a:ext cx="13167360" cy="4389120"/>
          </a:xfrm>
        </p:spPr>
        <p:txBody>
          <a:bodyPr/>
          <a:lstStyle>
            <a:lvl1pPr marL="0" indent="0">
              <a:buNone/>
              <a:defRPr sz="6200"/>
            </a:lvl1pPr>
            <a:lvl2pPr marL="888137" indent="0">
              <a:buNone/>
              <a:defRPr sz="5400"/>
            </a:lvl2pPr>
            <a:lvl3pPr marL="1776277" indent="0">
              <a:buNone/>
              <a:defRPr sz="4700"/>
            </a:lvl3pPr>
            <a:lvl4pPr marL="2664414" indent="0">
              <a:buNone/>
              <a:defRPr sz="3900"/>
            </a:lvl4pPr>
            <a:lvl5pPr marL="3552552" indent="0">
              <a:buNone/>
              <a:defRPr sz="3900"/>
            </a:lvl5pPr>
            <a:lvl6pPr marL="4440691" indent="0">
              <a:buNone/>
              <a:defRPr sz="3900"/>
            </a:lvl6pPr>
            <a:lvl7pPr marL="5328828" indent="0">
              <a:buNone/>
              <a:defRPr sz="3900"/>
            </a:lvl7pPr>
            <a:lvl8pPr marL="6216968" indent="0">
              <a:buNone/>
              <a:defRPr sz="3900"/>
            </a:lvl8pPr>
            <a:lvl9pPr marL="710510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5725164"/>
            <a:ext cx="13167360" cy="858519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2947"/>
            <a:ext cx="19751040" cy="1219200"/>
          </a:xfrm>
          <a:prstGeom prst="rect">
            <a:avLst/>
          </a:prstGeom>
        </p:spPr>
        <p:txBody>
          <a:bodyPr vert="horz" lIns="177628" tIns="88813" rIns="177628" bIns="88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6882"/>
            <a:ext cx="19751040" cy="4827694"/>
          </a:xfrm>
          <a:prstGeom prst="rect">
            <a:avLst/>
          </a:prstGeom>
        </p:spPr>
        <p:txBody>
          <a:bodyPr vert="horz" lIns="177628" tIns="88813" rIns="177628" bIns="88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6780111"/>
            <a:ext cx="69494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277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03" indent="-666103" algn="l" defTabSz="1776277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225" indent="-555087" algn="l" defTabSz="1776277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34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484" indent="-444070" algn="l" defTabSz="177627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621" indent="-444070" algn="l" defTabSz="177627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4759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2898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036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4917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13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27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414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552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0691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882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696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105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259" r="54589" b="9821"/>
          <a:stretch/>
        </p:blipFill>
        <p:spPr bwMode="auto">
          <a:xfrm>
            <a:off x="14799669" y="159222"/>
            <a:ext cx="684113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10409" r="54597" b="9754"/>
          <a:stretch/>
        </p:blipFill>
        <p:spPr bwMode="auto">
          <a:xfrm>
            <a:off x="152400" y="166423"/>
            <a:ext cx="6844559" cy="68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10207" r="54585" b="9874"/>
          <a:stretch/>
        </p:blipFill>
        <p:spPr bwMode="auto">
          <a:xfrm>
            <a:off x="7467600" y="152400"/>
            <a:ext cx="685025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Shiva</cp:lastModifiedBy>
  <cp:revision>5</cp:revision>
  <dcterms:created xsi:type="dcterms:W3CDTF">2016-07-28T21:12:40Z</dcterms:created>
  <dcterms:modified xsi:type="dcterms:W3CDTF">2016-08-03T18:46:01Z</dcterms:modified>
</cp:coreProperties>
</file>