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6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6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6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2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3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1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7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A69E-1448-4442-A88D-398C9F02771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6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A69E-1448-4442-A88D-398C9F02771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39E26-51A3-4DBE-8261-B518651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7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92" y="1535871"/>
            <a:ext cx="2265211" cy="2262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969" y="1545272"/>
            <a:ext cx="2250779" cy="2253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114" y="1545272"/>
            <a:ext cx="2253285" cy="2253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765" y="1551233"/>
            <a:ext cx="2259907" cy="224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9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Mable Wan</cp:lastModifiedBy>
  <cp:revision>1</cp:revision>
  <dcterms:created xsi:type="dcterms:W3CDTF">2016-08-04T22:45:36Z</dcterms:created>
  <dcterms:modified xsi:type="dcterms:W3CDTF">2016-08-04T22:53:03Z</dcterms:modified>
</cp:coreProperties>
</file>