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FFFF"/>
    <a:srgbClr val="DEEBF7"/>
    <a:srgbClr val="BDD7EE"/>
    <a:srgbClr val="9DC3E6"/>
    <a:srgbClr val="38F838"/>
    <a:srgbClr val="FF3399"/>
    <a:srgbClr val="FFF7DD"/>
    <a:srgbClr val="FFD357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 autoAdjust="0"/>
    <p:restoredTop sz="92042" autoAdjust="0"/>
  </p:normalViewPr>
  <p:slideViewPr>
    <p:cSldViewPr snapToGrid="0">
      <p:cViewPr>
        <p:scale>
          <a:sx n="60" d="100"/>
          <a:sy n="60" d="100"/>
        </p:scale>
        <p:origin x="556" y="100"/>
      </p:cViewPr>
      <p:guideLst/>
    </p:cSldViewPr>
  </p:slideViewPr>
  <p:notesTextViewPr>
    <p:cViewPr>
      <p:scale>
        <a:sx n="1" d="1"/>
        <a:sy n="1" d="1"/>
      </p:scale>
      <p:origin x="0" y="-1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B157D-5D23-4C2B-820D-CCD9AF780C09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E0BF-71A9-4504-91F0-C8F553DB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State machine for changing between main and transfer regions. The</a:t>
            </a:r>
            <a:r>
              <a:rPr lang="en-US" baseline="0" dirty="0"/>
              <a:t> input is the location status of the object. Based on the current region, the location status can either be a 1 or 0. S1 is the main regions. S2 is the transfer regions.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FE0BF-71A9-4504-91F0-C8F553DB5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3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</a:t>
            </a:r>
            <a:r>
              <a:rPr lang="en-US" baseline="0" dirty="0"/>
              <a:t> The blue rectangles represent the main regions. The main regions are bounded by the blue dashed lines, which are extensions from the pink obstacles to another obstacle or a size of the maze.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FE0BF-71A9-4504-91F0-C8F553DB5F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9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The</a:t>
            </a:r>
            <a:r>
              <a:rPr lang="en-US" baseline="0" dirty="0"/>
              <a:t> blue rectangles represent the transfer regions. The boundary of the transfer regions is indicated by a green dashed line, which is a tangent line drawn from the end of the pink obstacle.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FE0BF-71A9-4504-91F0-C8F553DB5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6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8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0B4D-8004-43E8-A0A5-F0C582AEB8C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65" y="988828"/>
            <a:ext cx="9262504" cy="45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2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98860" y="848415"/>
            <a:ext cx="5326145" cy="5524106"/>
          </a:xfrm>
          <a:prstGeom prst="rect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36569" y="4534293"/>
            <a:ext cx="5241303" cy="1809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6569" y="2754198"/>
            <a:ext cx="5241303" cy="1780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6569" y="857839"/>
            <a:ext cx="5241303" cy="1896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129699" y="2754198"/>
            <a:ext cx="3657600" cy="0"/>
          </a:xfrm>
          <a:prstGeom prst="line">
            <a:avLst/>
          </a:prstGeom>
          <a:ln w="762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8860" y="4528009"/>
            <a:ext cx="3808431" cy="0"/>
          </a:xfrm>
          <a:prstGeom prst="line">
            <a:avLst/>
          </a:prstGeom>
          <a:ln w="762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969442" y="2678782"/>
            <a:ext cx="169682" cy="158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>
          <a:xfrm>
            <a:off x="1536569" y="2754198"/>
            <a:ext cx="1432873" cy="3926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23362" y="4456782"/>
            <a:ext cx="169682" cy="158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326249" y="4542358"/>
            <a:ext cx="1432873" cy="3926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2381693" y="4901609"/>
            <a:ext cx="1127051" cy="1031358"/>
          </a:xfrm>
          <a:prstGeom prst="hexagon">
            <a:avLst/>
          </a:prstGeom>
          <a:solidFill>
            <a:srgbClr val="38F8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Object</a:t>
            </a:r>
          </a:p>
        </p:txBody>
      </p:sp>
      <p:sp>
        <p:nvSpPr>
          <p:cNvPr id="3" name="Oval 2"/>
          <p:cNvSpPr/>
          <p:nvPr/>
        </p:nvSpPr>
        <p:spPr>
          <a:xfrm>
            <a:off x="2114230" y="4972057"/>
            <a:ext cx="141521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869023" y="5100792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220206" y="5179229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173823" y="5635259"/>
            <a:ext cx="128655" cy="127591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43449" y="5787659"/>
            <a:ext cx="128655" cy="127591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06482" y="5940059"/>
            <a:ext cx="128655" cy="127591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382932" y="5940059"/>
            <a:ext cx="128655" cy="127591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755605" y="5465849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776866" y="4647141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382934" y="4700296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674204" y="6071904"/>
            <a:ext cx="141521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051231" y="3820716"/>
            <a:ext cx="141521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380039" y="4204117"/>
            <a:ext cx="141521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844208" y="4108425"/>
            <a:ext cx="128655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0427" y="4289179"/>
            <a:ext cx="141521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667121" y="4289179"/>
            <a:ext cx="141521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560793" y="4057341"/>
            <a:ext cx="141521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58499" y="951829"/>
            <a:ext cx="1604356" cy="1636366"/>
          </a:xfrm>
          <a:prstGeom prst="ellipse">
            <a:avLst/>
          </a:prstGeom>
          <a:noFill/>
          <a:ln w="57150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GOAL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39826"/>
              </p:ext>
            </p:extLst>
          </p:nvPr>
        </p:nvGraphicFramePr>
        <p:xfrm>
          <a:off x="895211" y="848415"/>
          <a:ext cx="502582" cy="558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82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186294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Main Region 1</a:t>
                      </a:r>
                    </a:p>
                  </a:txBody>
                  <a:tcPr vert="vert27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186294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Main Region</a:t>
                      </a:r>
                      <a:r>
                        <a:rPr lang="en-US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2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vert="vert270" anchor="b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00559"/>
                  </a:ext>
                </a:extLst>
              </a:tr>
              <a:tr h="186294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Main Region 3</a:t>
                      </a:r>
                    </a:p>
                  </a:txBody>
                  <a:tcPr vert="vert27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  <p:sp>
        <p:nvSpPr>
          <p:cNvPr id="39" name="Oval 38"/>
          <p:cNvSpPr/>
          <p:nvPr/>
        </p:nvSpPr>
        <p:spPr>
          <a:xfrm>
            <a:off x="2147974" y="4044675"/>
            <a:ext cx="141521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73671" y="4743282"/>
            <a:ext cx="222637" cy="211044"/>
          </a:xfrm>
          <a:prstGeom prst="star5">
            <a:avLst/>
          </a:prstGeom>
          <a:solidFill>
            <a:srgbClr val="FF99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2035241" y="5301640"/>
            <a:ext cx="222637" cy="211044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89972"/>
              </p:ext>
            </p:extLst>
          </p:nvPr>
        </p:nvGraphicFramePr>
        <p:xfrm>
          <a:off x="1498859" y="260712"/>
          <a:ext cx="53261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145">
                  <a:extLst>
                    <a:ext uri="{9D8B030D-6E8A-4147-A177-3AD203B41FA5}">
                      <a16:colId xmlns:a16="http://schemas.microsoft.com/office/drawing/2014/main" val="1119900571"/>
                    </a:ext>
                  </a:extLst>
                </a:gridCol>
              </a:tblGrid>
              <a:tr h="42763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Main Regions State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406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74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98860" y="848415"/>
            <a:ext cx="5326145" cy="5524106"/>
          </a:xfrm>
          <a:prstGeom prst="rect">
            <a:avLst/>
          </a:prstGeom>
          <a:solidFill>
            <a:srgbClr val="FFF7DD"/>
          </a:solidFill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07291" y="2754198"/>
            <a:ext cx="1470581" cy="3590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6570" y="857839"/>
            <a:ext cx="1593130" cy="3663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129699" y="2754198"/>
            <a:ext cx="3657600" cy="0"/>
          </a:xfrm>
          <a:prstGeom prst="line">
            <a:avLst/>
          </a:prstGeom>
          <a:ln w="762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8860" y="4528009"/>
            <a:ext cx="3808431" cy="0"/>
          </a:xfrm>
          <a:prstGeom prst="line">
            <a:avLst/>
          </a:prstGeom>
          <a:ln w="762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3788" y="848415"/>
            <a:ext cx="0" cy="3679594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144361" y="2678782"/>
            <a:ext cx="169682" cy="158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289378" y="2792218"/>
            <a:ext cx="9111" cy="3580303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092882" y="4456782"/>
            <a:ext cx="169682" cy="158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68783"/>
              </p:ext>
            </p:extLst>
          </p:nvPr>
        </p:nvGraphicFramePr>
        <p:xfrm>
          <a:off x="1498859" y="260712"/>
          <a:ext cx="53261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145">
                  <a:extLst>
                    <a:ext uri="{9D8B030D-6E8A-4147-A177-3AD203B41FA5}">
                      <a16:colId xmlns:a16="http://schemas.microsoft.com/office/drawing/2014/main" val="1119900571"/>
                    </a:ext>
                  </a:extLst>
                </a:gridCol>
              </a:tblGrid>
              <a:tr h="42763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Transfer Regions State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406665"/>
                  </a:ext>
                </a:extLst>
              </a:tr>
            </a:tbl>
          </a:graphicData>
        </a:graphic>
      </p:graphicFrame>
      <p:sp>
        <p:nvSpPr>
          <p:cNvPr id="19" name="Hexagon 18"/>
          <p:cNvSpPr/>
          <p:nvPr/>
        </p:nvSpPr>
        <p:spPr>
          <a:xfrm>
            <a:off x="5368058" y="3292692"/>
            <a:ext cx="1127051" cy="1031358"/>
          </a:xfrm>
          <a:prstGeom prst="hexagon">
            <a:avLst/>
          </a:prstGeom>
          <a:solidFill>
            <a:srgbClr val="38F8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Object</a:t>
            </a:r>
          </a:p>
        </p:txBody>
      </p:sp>
      <p:sp>
        <p:nvSpPr>
          <p:cNvPr id="20" name="Oval 19"/>
          <p:cNvSpPr/>
          <p:nvPr/>
        </p:nvSpPr>
        <p:spPr>
          <a:xfrm>
            <a:off x="6448486" y="4267969"/>
            <a:ext cx="141521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203279" y="4396704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54462" y="4475141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975476" y="4429529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655435" y="4569879"/>
            <a:ext cx="141521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862119" y="2831091"/>
            <a:ext cx="128655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759941" y="4737069"/>
            <a:ext cx="141521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022121" y="4660032"/>
            <a:ext cx="141521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032944" y="2883095"/>
            <a:ext cx="141521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470770" y="4381376"/>
            <a:ext cx="141521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805918" y="4574206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118778" y="4707929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524441" y="4610368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49604" y="3605293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494880" y="3899867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5-Point Star 34"/>
          <p:cNvSpPr/>
          <p:nvPr/>
        </p:nvSpPr>
        <p:spPr>
          <a:xfrm>
            <a:off x="6071786" y="4014785"/>
            <a:ext cx="222637" cy="211044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5374456" y="3693290"/>
            <a:ext cx="222637" cy="211044"/>
          </a:xfrm>
          <a:prstGeom prst="star5">
            <a:avLst/>
          </a:prstGeom>
          <a:solidFill>
            <a:srgbClr val="FF99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37233"/>
              </p:ext>
            </p:extLst>
          </p:nvPr>
        </p:nvGraphicFramePr>
        <p:xfrm>
          <a:off x="895211" y="848415"/>
          <a:ext cx="502582" cy="549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82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2736504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Transfer Region 1</a:t>
                      </a:r>
                    </a:p>
                  </a:txBody>
                  <a:tcPr vert="vert27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275932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Transfer Region 2</a:t>
                      </a:r>
                    </a:p>
                  </a:txBody>
                  <a:tcPr vert="vert27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84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154</Words>
  <Application>Microsoft Office PowerPoint</Application>
  <PresentationFormat>Widescreen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38</cp:revision>
  <dcterms:created xsi:type="dcterms:W3CDTF">2016-07-13T19:20:18Z</dcterms:created>
  <dcterms:modified xsi:type="dcterms:W3CDTF">2016-07-14T22:38:24Z</dcterms:modified>
</cp:coreProperties>
</file>