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9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8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8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77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46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15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84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54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F838"/>
    <a:srgbClr val="0000FF"/>
    <a:srgbClr val="A52A2A"/>
    <a:srgbClr val="007A00"/>
    <a:srgbClr val="DEEBF7"/>
    <a:srgbClr val="39FF14"/>
    <a:srgbClr val="FF9900"/>
    <a:srgbClr val="00FFFF"/>
    <a:srgbClr val="BDD7EE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0" autoAdjust="0"/>
    <p:restoredTop sz="93899" autoAdjust="0"/>
  </p:normalViewPr>
  <p:slideViewPr>
    <p:cSldViewPr snapToGrid="0">
      <p:cViewPr>
        <p:scale>
          <a:sx n="60" d="100"/>
          <a:sy n="60" d="100"/>
        </p:scale>
        <p:origin x="556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B157D-5D23-4C2B-820D-CCD9AF780C09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E0BF-71A9-4504-91F0-C8F553DB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9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8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08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77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46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15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84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54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 State machine for changing between main and transfer regions. The</a:t>
            </a:r>
            <a:r>
              <a:rPr lang="en-US" baseline="0" dirty="0"/>
              <a:t> input is the location status of the object. Based on the current region, the location status can either be a 1 or 0. S1 is the main regions. S2 is the transfer regions.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FE0BF-71A9-4504-91F0-C8F553DB5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3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</a:t>
            </a:r>
            <a:r>
              <a:rPr lang="en-US" baseline="0" dirty="0"/>
              <a:t> The blue rectangles represent the main regions. The main regions are bounded by the blue dashed lines, which are extensions from the pink obstacles to another obstacle or a size of the maze.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FE0BF-71A9-4504-91F0-C8F553DB5F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9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 The</a:t>
            </a:r>
            <a:r>
              <a:rPr lang="en-US" baseline="0" dirty="0"/>
              <a:t> blue rectangles represent the transfer regions. The boundary of the transfer regions is indicated by a green dashed line, which is a tangent line drawn from the end of the pink obstacle.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FE0BF-71A9-4504-91F0-C8F553DB5F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9" indent="0" algn="ctr">
              <a:buNone/>
              <a:defRPr sz="2000"/>
            </a:lvl2pPr>
            <a:lvl3pPr marL="914338" indent="0" algn="ctr">
              <a:buNone/>
              <a:defRPr sz="1800"/>
            </a:lvl3pPr>
            <a:lvl4pPr marL="1371508" indent="0" algn="ctr">
              <a:buNone/>
              <a:defRPr sz="1500"/>
            </a:lvl4pPr>
            <a:lvl5pPr marL="1828677" indent="0" algn="ctr">
              <a:buNone/>
              <a:defRPr sz="1500"/>
            </a:lvl5pPr>
            <a:lvl6pPr marL="2285846" indent="0" algn="ctr">
              <a:buNone/>
              <a:defRPr sz="1500"/>
            </a:lvl6pPr>
            <a:lvl7pPr marL="2743015" indent="0" algn="ctr">
              <a:buNone/>
              <a:defRPr sz="1500"/>
            </a:lvl7pPr>
            <a:lvl8pPr marL="3200184" indent="0" algn="ctr">
              <a:buNone/>
              <a:defRPr sz="1500"/>
            </a:lvl8pPr>
            <a:lvl9pPr marL="3657354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2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6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8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8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0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1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4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2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9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500" b="1"/>
            </a:lvl4pPr>
            <a:lvl5pPr marL="1828677" indent="0">
              <a:buNone/>
              <a:defRPr sz="1500" b="1"/>
            </a:lvl5pPr>
            <a:lvl6pPr marL="2285846" indent="0">
              <a:buNone/>
              <a:defRPr sz="1500" b="1"/>
            </a:lvl6pPr>
            <a:lvl7pPr marL="2743015" indent="0">
              <a:buNone/>
              <a:defRPr sz="1500" b="1"/>
            </a:lvl7pPr>
            <a:lvl8pPr marL="3200184" indent="0">
              <a:buNone/>
              <a:defRPr sz="1500" b="1"/>
            </a:lvl8pPr>
            <a:lvl9pPr marL="3657354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9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500" b="1"/>
            </a:lvl4pPr>
            <a:lvl5pPr marL="1828677" indent="0">
              <a:buNone/>
              <a:defRPr sz="1500" b="1"/>
            </a:lvl5pPr>
            <a:lvl6pPr marL="2285846" indent="0">
              <a:buNone/>
              <a:defRPr sz="1500" b="1"/>
            </a:lvl6pPr>
            <a:lvl7pPr marL="2743015" indent="0">
              <a:buNone/>
              <a:defRPr sz="1500" b="1"/>
            </a:lvl7pPr>
            <a:lvl8pPr marL="3200184" indent="0">
              <a:buNone/>
              <a:defRPr sz="1500" b="1"/>
            </a:lvl8pPr>
            <a:lvl9pPr marL="3657354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1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1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57169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7" indent="0">
              <a:buNone/>
              <a:defRPr sz="1000"/>
            </a:lvl5pPr>
            <a:lvl6pPr marL="2285846" indent="0">
              <a:buNone/>
              <a:defRPr sz="1000"/>
            </a:lvl6pPr>
            <a:lvl7pPr marL="2743015" indent="0">
              <a:buNone/>
              <a:defRPr sz="1000"/>
            </a:lvl7pPr>
            <a:lvl8pPr marL="3200184" indent="0">
              <a:buNone/>
              <a:defRPr sz="1000"/>
            </a:lvl8pPr>
            <a:lvl9pPr marL="365735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2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9" indent="0">
              <a:buNone/>
              <a:defRPr sz="2800"/>
            </a:lvl2pPr>
            <a:lvl3pPr marL="914338" indent="0">
              <a:buNone/>
              <a:defRPr sz="2400"/>
            </a:lvl3pPr>
            <a:lvl4pPr marL="1371508" indent="0">
              <a:buNone/>
              <a:defRPr sz="2000"/>
            </a:lvl4pPr>
            <a:lvl5pPr marL="1828677" indent="0">
              <a:buNone/>
              <a:defRPr sz="2000"/>
            </a:lvl5pPr>
            <a:lvl6pPr marL="2285846" indent="0">
              <a:buNone/>
              <a:defRPr sz="2000"/>
            </a:lvl6pPr>
            <a:lvl7pPr marL="2743015" indent="0">
              <a:buNone/>
              <a:defRPr sz="2000"/>
            </a:lvl7pPr>
            <a:lvl8pPr marL="3200184" indent="0">
              <a:buNone/>
              <a:defRPr sz="2000"/>
            </a:lvl8pPr>
            <a:lvl9pPr marL="36573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57169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7" indent="0">
              <a:buNone/>
              <a:defRPr sz="1000"/>
            </a:lvl5pPr>
            <a:lvl6pPr marL="2285846" indent="0">
              <a:buNone/>
              <a:defRPr sz="1000"/>
            </a:lvl6pPr>
            <a:lvl7pPr marL="2743015" indent="0">
              <a:buNone/>
              <a:defRPr sz="1000"/>
            </a:lvl7pPr>
            <a:lvl8pPr marL="3200184" indent="0">
              <a:buNone/>
              <a:defRPr sz="1000"/>
            </a:lvl8pPr>
            <a:lvl9pPr marL="365735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9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3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4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1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0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0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39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9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6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5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4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4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8" y="468775"/>
            <a:ext cx="4068567" cy="19790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23794" y="567561"/>
            <a:ext cx="3326523" cy="178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spcCol="0" rtlCol="0" anchor="ctr"/>
          <a:lstStyle/>
          <a:p>
            <a:pPr algn="ctr"/>
            <a:r>
              <a:rPr lang="en-US" dirty="0"/>
              <a:t>This must be vector art.  Draw with </a:t>
            </a:r>
            <a:r>
              <a:rPr lang="en-US" dirty="0" err="1"/>
              <a:t>powerpoint</a:t>
            </a:r>
            <a:r>
              <a:rPr lang="en-US" dirty="0"/>
              <a:t> circles</a:t>
            </a:r>
          </a:p>
        </p:txBody>
      </p:sp>
    </p:spTree>
    <p:extLst>
      <p:ext uri="{BB962C8B-B14F-4D97-AF65-F5344CB8AC3E}">
        <p14:creationId xmlns:p14="http://schemas.microsoft.com/office/powerpoint/2010/main" val="121202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98861" y="778872"/>
            <a:ext cx="5326145" cy="5593649"/>
          </a:xfrm>
          <a:prstGeom prst="rect">
            <a:avLst/>
          </a:prstGeom>
          <a:noFill/>
          <a:ln w="190500">
            <a:solidFill>
              <a:srgbClr val="A5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36570" y="4534293"/>
            <a:ext cx="5241303" cy="1809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36570" y="2754200"/>
            <a:ext cx="5241303" cy="1780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6570" y="857841"/>
            <a:ext cx="5241303" cy="189635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129698" y="2754198"/>
            <a:ext cx="3657600" cy="0"/>
          </a:xfrm>
          <a:prstGeom prst="line">
            <a:avLst/>
          </a:prstGeom>
          <a:ln w="139700">
            <a:solidFill>
              <a:srgbClr val="A5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8861" y="4528009"/>
            <a:ext cx="3808432" cy="0"/>
          </a:xfrm>
          <a:prstGeom prst="line">
            <a:avLst/>
          </a:prstGeom>
          <a:ln w="139700">
            <a:solidFill>
              <a:srgbClr val="A5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969442" y="2678782"/>
            <a:ext cx="169682" cy="158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endCxn id="23" idx="2"/>
          </p:cNvCxnSpPr>
          <p:nvPr/>
        </p:nvCxnSpPr>
        <p:spPr>
          <a:xfrm>
            <a:off x="1536570" y="2754198"/>
            <a:ext cx="1432873" cy="3926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23362" y="4456782"/>
            <a:ext cx="169682" cy="158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326250" y="4542358"/>
            <a:ext cx="1432873" cy="3926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958498" y="951829"/>
            <a:ext cx="1604357" cy="1636366"/>
          </a:xfrm>
          <a:prstGeom prst="ellipse">
            <a:avLst/>
          </a:prstGeom>
          <a:noFill/>
          <a:ln w="57150">
            <a:solidFill>
              <a:srgbClr val="39FF1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7A00"/>
                </a:solidFill>
                <a:cs typeface="Times New Roman" panose="02020603050405020304" pitchFamily="18" charset="0"/>
              </a:rPr>
              <a:t>GOAL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507184"/>
              </p:ext>
            </p:extLst>
          </p:nvPr>
        </p:nvGraphicFramePr>
        <p:xfrm>
          <a:off x="905845" y="691116"/>
          <a:ext cx="502582" cy="5784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82">
                  <a:extLst>
                    <a:ext uri="{9D8B030D-6E8A-4147-A177-3AD203B41FA5}">
                      <a16:colId xmlns:a16="http://schemas.microsoft.com/office/drawing/2014/main" val="472818947"/>
                    </a:ext>
                  </a:extLst>
                </a:gridCol>
              </a:tblGrid>
              <a:tr h="1928037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 2</a:t>
                      </a:r>
                    </a:p>
                  </a:txBody>
                  <a:tcPr vert="vert270"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213716"/>
                  </a:ext>
                </a:extLst>
              </a:tr>
              <a:tr h="1928037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</a:t>
                      </a:r>
                      <a:r>
                        <a:rPr lang="en-US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b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500559"/>
                  </a:ext>
                </a:extLst>
              </a:tr>
              <a:tr h="1928037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 0</a:t>
                      </a:r>
                    </a:p>
                  </a:txBody>
                  <a:tcPr vert="vert27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649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823006"/>
              </p:ext>
            </p:extLst>
          </p:nvPr>
        </p:nvGraphicFramePr>
        <p:xfrm>
          <a:off x="1498861" y="260712"/>
          <a:ext cx="53261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145">
                  <a:extLst>
                    <a:ext uri="{9D8B030D-6E8A-4147-A177-3AD203B41FA5}">
                      <a16:colId xmlns:a16="http://schemas.microsoft.com/office/drawing/2014/main" val="1119900571"/>
                    </a:ext>
                  </a:extLst>
                </a:gridCol>
              </a:tblGrid>
              <a:tr h="427630"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406665"/>
                  </a:ext>
                </a:extLst>
              </a:tr>
            </a:tbl>
          </a:graphicData>
        </a:graphic>
      </p:graphicFrame>
      <p:sp>
        <p:nvSpPr>
          <p:cNvPr id="41" name="Hexagon 40"/>
          <p:cNvSpPr/>
          <p:nvPr/>
        </p:nvSpPr>
        <p:spPr>
          <a:xfrm rot="579814">
            <a:off x="5785995" y="4343400"/>
            <a:ext cx="942651" cy="867778"/>
          </a:xfrm>
          <a:prstGeom prst="hexagon">
            <a:avLst/>
          </a:prstGeom>
          <a:solidFill>
            <a:srgbClr val="38F838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548552" y="4362334"/>
            <a:ext cx="83286" cy="83286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562732" y="4153232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661972" y="4241837"/>
            <a:ext cx="83286" cy="83286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61972" y="4371157"/>
            <a:ext cx="83286" cy="83286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805508" y="4241838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763296" y="4360265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896271" y="4347823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013470" y="4343027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47026" y="4343027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69874" y="4358455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359878" y="4192937"/>
            <a:ext cx="77501" cy="7750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387073" y="4342654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488397" y="4258042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583380" y="4342654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028118" y="4342654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545219" y="617484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562732" y="604618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554820" y="591281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651221" y="610581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662109" y="599350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661519" y="5856384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703615" y="575330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805508" y="6170506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776536" y="604618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60896" y="5929746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83543" y="589030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873737" y="6083852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954285" y="6195399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81802" y="606253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973202" y="595179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040708" y="586189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61992" y="6181194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116419" y="606253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150937" y="5943944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185455" y="616088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62256" y="6059324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269874" y="592536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99630" y="617840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19360" y="614425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357332" y="601228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531309" y="611837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628178" y="605597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648134" y="6184022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754124" y="6080505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842389" y="618268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993599" y="6178406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119844" y="606668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270027" y="617506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843277" y="618740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784024" y="5840389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5-Point Star 91"/>
          <p:cNvSpPr/>
          <p:nvPr/>
        </p:nvSpPr>
        <p:spPr>
          <a:xfrm>
            <a:off x="2204628" y="5984138"/>
            <a:ext cx="222637" cy="211044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5-Point Star 92"/>
          <p:cNvSpPr/>
          <p:nvPr/>
        </p:nvSpPr>
        <p:spPr>
          <a:xfrm>
            <a:off x="2150937" y="5464781"/>
            <a:ext cx="222637" cy="211044"/>
          </a:xfrm>
          <a:prstGeom prst="star5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198973" y="4710008"/>
            <a:ext cx="125627" cy="125627"/>
          </a:xfrm>
          <a:prstGeom prst="ellipse">
            <a:avLst/>
          </a:prstGeom>
          <a:solidFill>
            <a:srgbClr val="38F838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1713987" y="1053012"/>
            <a:ext cx="2680592" cy="1154162"/>
            <a:chOff x="7035902" y="814489"/>
            <a:chExt cx="2680592" cy="1154162"/>
          </a:xfrm>
        </p:grpSpPr>
        <p:sp>
          <p:nvSpPr>
            <p:cNvPr id="11" name="TextBox 10"/>
            <p:cNvSpPr txBox="1"/>
            <p:nvPr/>
          </p:nvSpPr>
          <p:spPr>
            <a:xfrm>
              <a:off x="7035902" y="814489"/>
              <a:ext cx="2680592" cy="11541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Goal Without Regions</a:t>
              </a:r>
            </a:p>
            <a:p>
              <a:pPr>
                <a:spcAft>
                  <a:spcPts val="200"/>
                </a:spcAft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Goal With Regions</a:t>
              </a:r>
            </a:p>
            <a:p>
              <a:pPr>
                <a:spcAft>
                  <a:spcPts val="200"/>
                </a:spcAft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</a:p>
            <a:p>
              <a:pPr>
                <a:spcAft>
                  <a:spcPts val="200"/>
                </a:spcAft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95" name="5-Point Star 94"/>
            <p:cNvSpPr/>
            <p:nvPr/>
          </p:nvSpPr>
          <p:spPr>
            <a:xfrm>
              <a:off x="9173484" y="857841"/>
              <a:ext cx="222636" cy="211043"/>
            </a:xfrm>
            <a:prstGeom prst="star5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5-Point Star 95"/>
            <p:cNvSpPr/>
            <p:nvPr/>
          </p:nvSpPr>
          <p:spPr>
            <a:xfrm>
              <a:off x="9153998" y="1104204"/>
              <a:ext cx="242122" cy="229514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 rot="21045197">
              <a:off x="9187823" y="1426131"/>
              <a:ext cx="212529" cy="195648"/>
              <a:chOff x="7564234" y="3436840"/>
              <a:chExt cx="942651" cy="867778"/>
            </a:xfrm>
          </p:grpSpPr>
          <p:sp>
            <p:nvSpPr>
              <p:cNvPr id="97" name="Hexagon 96"/>
              <p:cNvSpPr/>
              <p:nvPr/>
            </p:nvSpPr>
            <p:spPr>
              <a:xfrm rot="579814">
                <a:off x="7564234" y="3436840"/>
                <a:ext cx="942651" cy="867778"/>
              </a:xfrm>
              <a:prstGeom prst="hexagon">
                <a:avLst/>
              </a:prstGeom>
              <a:solidFill>
                <a:srgbClr val="38F838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7977212" y="3803448"/>
                <a:ext cx="125627" cy="125627"/>
              </a:xfrm>
              <a:prstGeom prst="ellipse">
                <a:avLst/>
              </a:prstGeom>
              <a:solidFill>
                <a:srgbClr val="38F838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Oval 99"/>
            <p:cNvSpPr/>
            <p:nvPr/>
          </p:nvSpPr>
          <p:spPr>
            <a:xfrm>
              <a:off x="9188405" y="1700338"/>
              <a:ext cx="211364" cy="211364"/>
            </a:xfrm>
            <a:prstGeom prst="ellipse">
              <a:avLst/>
            </a:prstGeom>
            <a:solidFill>
              <a:srgbClr val="38F838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574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 rot="579814">
            <a:off x="5849495" y="4343400"/>
            <a:ext cx="942651" cy="867778"/>
          </a:xfrm>
          <a:prstGeom prst="hexagon">
            <a:avLst/>
          </a:prstGeom>
          <a:solidFill>
            <a:srgbClr val="38F838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521972" y="4362334"/>
            <a:ext cx="83286" cy="83286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62732" y="4153232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61972" y="4241837"/>
            <a:ext cx="83286" cy="83286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61972" y="4371157"/>
            <a:ext cx="83286" cy="83286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05508" y="4241838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63296" y="4360265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6271" y="4347823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13470" y="4343027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47026" y="4343027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69874" y="4358455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59878" y="4192937"/>
            <a:ext cx="77501" cy="7750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387073" y="4342654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88397" y="4258042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83380" y="4342654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28118" y="4342654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39903" y="617484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562732" y="604618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538872" y="591281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51221" y="610581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62109" y="599350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661519" y="5856384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03615" y="575330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05508" y="6170506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76536" y="604618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760896" y="5929746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883543" y="589030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73737" y="6083852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54285" y="6195399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981802" y="606253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973202" y="595179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040708" y="586189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061992" y="6181194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16419" y="606253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150937" y="5943944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85455" y="616088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62256" y="6059324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69874" y="592536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99630" y="617840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419360" y="614425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357332" y="601228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531309" y="611837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628178" y="605597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648134" y="6184022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754124" y="6080505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842389" y="618268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93599" y="6178406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119844" y="606668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270027" y="617506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843277" y="618740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84024" y="5840389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2204628" y="5984138"/>
            <a:ext cx="222637" cy="211044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2150937" y="5464781"/>
            <a:ext cx="222637" cy="211044"/>
          </a:xfrm>
          <a:prstGeom prst="star5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62473" y="4710008"/>
            <a:ext cx="125627" cy="125627"/>
          </a:xfrm>
          <a:prstGeom prst="ellipse">
            <a:avLst/>
          </a:prstGeom>
          <a:solidFill>
            <a:srgbClr val="38F838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98863" y="848415"/>
            <a:ext cx="5326145" cy="5524106"/>
          </a:xfrm>
          <a:prstGeom prst="rect">
            <a:avLst/>
          </a:prstGeom>
          <a:solidFill>
            <a:srgbClr val="FFF7DD"/>
          </a:solidFill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07294" y="2754201"/>
            <a:ext cx="1470582" cy="3590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6570" y="857841"/>
            <a:ext cx="1593130" cy="3663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129698" y="2754198"/>
            <a:ext cx="3657600" cy="0"/>
          </a:xfrm>
          <a:prstGeom prst="line">
            <a:avLst/>
          </a:prstGeom>
          <a:ln w="762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8862" y="4528009"/>
            <a:ext cx="3808432" cy="0"/>
          </a:xfrm>
          <a:prstGeom prst="line">
            <a:avLst/>
          </a:prstGeom>
          <a:ln w="762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53788" y="848415"/>
            <a:ext cx="0" cy="3679594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144364" y="2678783"/>
            <a:ext cx="169682" cy="158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289381" y="2792221"/>
            <a:ext cx="9112" cy="3580303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092884" y="4456782"/>
            <a:ext cx="169682" cy="158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08358"/>
              </p:ext>
            </p:extLst>
          </p:nvPr>
        </p:nvGraphicFramePr>
        <p:xfrm>
          <a:off x="1527540" y="147027"/>
          <a:ext cx="532614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145">
                  <a:extLst>
                    <a:ext uri="{9D8B030D-6E8A-4147-A177-3AD203B41FA5}">
                      <a16:colId xmlns:a16="http://schemas.microsoft.com/office/drawing/2014/main" val="1119900571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406665"/>
                  </a:ext>
                </a:extLst>
              </a:tr>
            </a:tbl>
          </a:graphicData>
        </a:graphic>
      </p:graphicFrame>
      <p:sp>
        <p:nvSpPr>
          <p:cNvPr id="19" name="Hexagon 18"/>
          <p:cNvSpPr/>
          <p:nvPr/>
        </p:nvSpPr>
        <p:spPr>
          <a:xfrm>
            <a:off x="5368059" y="3292692"/>
            <a:ext cx="1127052" cy="1031358"/>
          </a:xfrm>
          <a:prstGeom prst="hexagon">
            <a:avLst/>
          </a:prstGeom>
          <a:solidFill>
            <a:srgbClr val="38F83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</a:rPr>
              <a:t>Object</a:t>
            </a:r>
          </a:p>
        </p:txBody>
      </p:sp>
      <p:sp>
        <p:nvSpPr>
          <p:cNvPr id="20" name="Oval 19"/>
          <p:cNvSpPr/>
          <p:nvPr/>
        </p:nvSpPr>
        <p:spPr>
          <a:xfrm>
            <a:off x="6448489" y="4267970"/>
            <a:ext cx="141522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203281" y="4396705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54466" y="4475141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975479" y="4429529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655437" y="4569880"/>
            <a:ext cx="141522" cy="1403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862121" y="2831092"/>
            <a:ext cx="128655" cy="1403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759944" y="4737070"/>
            <a:ext cx="141522" cy="1403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022124" y="4660032"/>
            <a:ext cx="141522" cy="1403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032949" y="2883096"/>
            <a:ext cx="141522" cy="1403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470774" y="4381376"/>
            <a:ext cx="141522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805921" y="4574206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118781" y="4707929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524443" y="4610368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49608" y="3605293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494881" y="3899868"/>
            <a:ext cx="128655" cy="140350"/>
          </a:xfrm>
          <a:prstGeom prst="ellipse">
            <a:avLst/>
          </a:prstGeom>
          <a:solidFill>
            <a:srgbClr val="38F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sp>
        <p:nvSpPr>
          <p:cNvPr id="35" name="5-Point Star 34"/>
          <p:cNvSpPr/>
          <p:nvPr/>
        </p:nvSpPr>
        <p:spPr>
          <a:xfrm>
            <a:off x="6071787" y="4014785"/>
            <a:ext cx="222637" cy="211044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5374457" y="3693290"/>
            <a:ext cx="222637" cy="211044"/>
          </a:xfrm>
          <a:prstGeom prst="star5">
            <a:avLst/>
          </a:prstGeom>
          <a:solidFill>
            <a:srgbClr val="FF99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37233"/>
              </p:ext>
            </p:extLst>
          </p:nvPr>
        </p:nvGraphicFramePr>
        <p:xfrm>
          <a:off x="895214" y="848416"/>
          <a:ext cx="502582" cy="549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82">
                  <a:extLst>
                    <a:ext uri="{9D8B030D-6E8A-4147-A177-3AD203B41FA5}">
                      <a16:colId xmlns:a16="http://schemas.microsoft.com/office/drawing/2014/main" val="472818947"/>
                    </a:ext>
                  </a:extLst>
                </a:gridCol>
              </a:tblGrid>
              <a:tr h="2736504"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Transfer Region 1</a:t>
                      </a:r>
                    </a:p>
                  </a:txBody>
                  <a:tcPr vert="vert270"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213716"/>
                  </a:ext>
                </a:extLst>
              </a:tr>
              <a:tr h="2759320"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Transfer Region 2</a:t>
                      </a:r>
                    </a:p>
                  </a:txBody>
                  <a:tcPr vert="vert27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649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848" y="3458079"/>
            <a:ext cx="3319467" cy="328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4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7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165</Words>
  <Application>Microsoft Office PowerPoint</Application>
  <PresentationFormat>Widescreen</PresentationFormat>
  <Paragraphs>29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49</cp:revision>
  <dcterms:created xsi:type="dcterms:W3CDTF">2016-07-13T19:20:18Z</dcterms:created>
  <dcterms:modified xsi:type="dcterms:W3CDTF">2016-07-29T20:19:12Z</dcterms:modified>
</cp:coreProperties>
</file>