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60356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F838"/>
    <a:srgbClr val="0000FF"/>
    <a:srgbClr val="A52A2A"/>
    <a:srgbClr val="007A00"/>
    <a:srgbClr val="DEEBF7"/>
    <a:srgbClr val="39FF14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>
        <p:scale>
          <a:sx n="60" d="100"/>
          <a:sy n="60" d="100"/>
        </p:scale>
        <p:origin x="1792" y="332"/>
      </p:cViewPr>
      <p:guideLst>
        <p:guide orient="horz" pos="1815"/>
        <p:guide pos="1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2925" y="1143000"/>
            <a:ext cx="323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2925" y="1143000"/>
            <a:ext cx="3232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</a:t>
            </a:r>
            <a:r>
              <a:rPr lang="en-US" baseline="0" dirty="0"/>
              <a:t> The blue rectangles represent the main regions. The main regions are bounded by the blue dashed lines, which are extensions from the pink obstacles to another obstacle or a size of the maze.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942837"/>
            <a:ext cx="5130324" cy="2005695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3025879"/>
            <a:ext cx="4526756" cy="1390917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306722"/>
            <a:ext cx="1301442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306722"/>
            <a:ext cx="3828881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436261"/>
            <a:ext cx="5205770" cy="2396431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3855363"/>
            <a:ext cx="5205770" cy="126022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533609"/>
            <a:ext cx="2565162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533609"/>
            <a:ext cx="2565162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06723"/>
            <a:ext cx="520577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412255"/>
            <a:ext cx="2553373" cy="692124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2104379"/>
            <a:ext cx="2553373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412255"/>
            <a:ext cx="2565948" cy="692124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2104379"/>
            <a:ext cx="2565948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84069"/>
            <a:ext cx="1946662" cy="1344242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829484"/>
            <a:ext cx="3055560" cy="4094071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728311"/>
            <a:ext cx="1946662" cy="3201911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84069"/>
            <a:ext cx="1946662" cy="1344242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829484"/>
            <a:ext cx="3055560" cy="4094071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728311"/>
            <a:ext cx="1946662" cy="3201911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306723"/>
            <a:ext cx="520577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533609"/>
            <a:ext cx="520577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5339630"/>
            <a:ext cx="135802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5339630"/>
            <a:ext cx="203704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5339630"/>
            <a:ext cx="135802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ctangle 552"/>
          <p:cNvSpPr/>
          <p:nvPr/>
        </p:nvSpPr>
        <p:spPr>
          <a:xfrm>
            <a:off x="593016" y="64683"/>
            <a:ext cx="5326145" cy="5593649"/>
          </a:xfrm>
          <a:prstGeom prst="rect">
            <a:avLst/>
          </a:prstGeom>
          <a:noFill/>
          <a:ln w="190500"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630725" y="3820104"/>
            <a:ext cx="5241303" cy="1809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630725" y="2040011"/>
            <a:ext cx="5241303" cy="178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630725" y="143652"/>
            <a:ext cx="5241303" cy="18963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/>
          <p:cNvCxnSpPr/>
          <p:nvPr/>
        </p:nvCxnSpPr>
        <p:spPr>
          <a:xfrm>
            <a:off x="2223853" y="2040009"/>
            <a:ext cx="3657600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93016" y="3813820"/>
            <a:ext cx="3808432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Oval 558"/>
          <p:cNvSpPr/>
          <p:nvPr/>
        </p:nvSpPr>
        <p:spPr>
          <a:xfrm>
            <a:off x="2063597" y="1964593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0" name="Straight Connector 559"/>
          <p:cNvCxnSpPr>
            <a:endCxn id="559" idx="2"/>
          </p:cNvCxnSpPr>
          <p:nvPr/>
        </p:nvCxnSpPr>
        <p:spPr>
          <a:xfrm>
            <a:off x="630725" y="2040009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Oval 560"/>
          <p:cNvSpPr/>
          <p:nvPr/>
        </p:nvSpPr>
        <p:spPr>
          <a:xfrm>
            <a:off x="4217517" y="3742593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2" name="Straight Connector 561"/>
          <p:cNvCxnSpPr/>
          <p:nvPr/>
        </p:nvCxnSpPr>
        <p:spPr>
          <a:xfrm>
            <a:off x="4420407" y="3828169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/>
          <p:cNvSpPr/>
          <p:nvPr/>
        </p:nvSpPr>
        <p:spPr>
          <a:xfrm>
            <a:off x="4052655" y="237640"/>
            <a:ext cx="1604357" cy="1636366"/>
          </a:xfrm>
          <a:prstGeom prst="ellipse">
            <a:avLst/>
          </a:prstGeom>
          <a:noFill/>
          <a:ln w="57150">
            <a:solidFill>
              <a:srgbClr val="39FF1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A00"/>
                </a:solidFill>
                <a:cs typeface="Times New Roman" panose="02020603050405020304" pitchFamily="18" charset="0"/>
              </a:rPr>
              <a:t>GOAL</a:t>
            </a:r>
          </a:p>
        </p:txBody>
      </p:sp>
      <p:graphicFrame>
        <p:nvGraphicFramePr>
          <p:cNvPr id="564" name="Table 5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72590"/>
              </p:ext>
            </p:extLst>
          </p:nvPr>
        </p:nvGraphicFramePr>
        <p:xfrm>
          <a:off x="0" y="-23073"/>
          <a:ext cx="502582" cy="578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graphicFrame>
        <p:nvGraphicFramePr>
          <p:cNvPr id="565" name="Table 5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46253"/>
              </p:ext>
            </p:extLst>
          </p:nvPr>
        </p:nvGraphicFramePr>
        <p:xfrm>
          <a:off x="593016" y="-453477"/>
          <a:ext cx="5326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42763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566" name="Hexagon 565"/>
          <p:cNvSpPr/>
          <p:nvPr/>
        </p:nvSpPr>
        <p:spPr>
          <a:xfrm rot="579814">
            <a:off x="4880152" y="3629211"/>
            <a:ext cx="942651" cy="867778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7" name="Oval 566"/>
          <p:cNvSpPr/>
          <p:nvPr/>
        </p:nvSpPr>
        <p:spPr>
          <a:xfrm>
            <a:off x="642707" y="3648145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8" name="Oval 567"/>
          <p:cNvSpPr/>
          <p:nvPr/>
        </p:nvSpPr>
        <p:spPr>
          <a:xfrm>
            <a:off x="656887" y="3439043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Oval 568"/>
          <p:cNvSpPr/>
          <p:nvPr/>
        </p:nvSpPr>
        <p:spPr>
          <a:xfrm>
            <a:off x="756127" y="3527648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>
            <a:off x="756127" y="3656968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Oval 570"/>
          <p:cNvSpPr/>
          <p:nvPr/>
        </p:nvSpPr>
        <p:spPr>
          <a:xfrm>
            <a:off x="899663" y="3527649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>
            <a:off x="857451" y="3646076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Oval 572"/>
          <p:cNvSpPr/>
          <p:nvPr/>
        </p:nvSpPr>
        <p:spPr>
          <a:xfrm>
            <a:off x="990426" y="3633634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4" name="Oval 573"/>
          <p:cNvSpPr/>
          <p:nvPr/>
        </p:nvSpPr>
        <p:spPr>
          <a:xfrm>
            <a:off x="1107625" y="3628838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5" name="Oval 574"/>
          <p:cNvSpPr/>
          <p:nvPr/>
        </p:nvSpPr>
        <p:spPr>
          <a:xfrm>
            <a:off x="1241181" y="3628838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1364029" y="3644266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>
            <a:off x="1454033" y="3478748"/>
            <a:ext cx="77501" cy="7750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8" name="Oval 577"/>
          <p:cNvSpPr/>
          <p:nvPr/>
        </p:nvSpPr>
        <p:spPr>
          <a:xfrm>
            <a:off x="1481228" y="3628465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9" name="Oval 578"/>
          <p:cNvSpPr/>
          <p:nvPr/>
        </p:nvSpPr>
        <p:spPr>
          <a:xfrm>
            <a:off x="1582552" y="3543853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Oval 579"/>
          <p:cNvSpPr/>
          <p:nvPr/>
        </p:nvSpPr>
        <p:spPr>
          <a:xfrm>
            <a:off x="1677535" y="3628465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Oval 580"/>
          <p:cNvSpPr/>
          <p:nvPr/>
        </p:nvSpPr>
        <p:spPr>
          <a:xfrm>
            <a:off x="2122275" y="3628467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>
            <a:off x="639374" y="546065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3" name="Oval 582"/>
          <p:cNvSpPr/>
          <p:nvPr/>
        </p:nvSpPr>
        <p:spPr>
          <a:xfrm>
            <a:off x="656887" y="533199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>
            <a:off x="648975" y="519862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5" name="Oval 584"/>
          <p:cNvSpPr/>
          <p:nvPr/>
        </p:nvSpPr>
        <p:spPr>
          <a:xfrm>
            <a:off x="745376" y="539162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>
            <a:off x="756264" y="527931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/>
        </p:nvSpPr>
        <p:spPr>
          <a:xfrm>
            <a:off x="755674" y="514219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>
            <a:off x="797770" y="503911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9" name="Oval 588"/>
          <p:cNvSpPr/>
          <p:nvPr/>
        </p:nvSpPr>
        <p:spPr>
          <a:xfrm>
            <a:off x="899663" y="545631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0" name="Oval 589"/>
          <p:cNvSpPr/>
          <p:nvPr/>
        </p:nvSpPr>
        <p:spPr>
          <a:xfrm>
            <a:off x="870691" y="533199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1" name="Oval 590"/>
          <p:cNvSpPr/>
          <p:nvPr/>
        </p:nvSpPr>
        <p:spPr>
          <a:xfrm>
            <a:off x="855051" y="521555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977698" y="517611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3" name="Oval 592"/>
          <p:cNvSpPr/>
          <p:nvPr/>
        </p:nvSpPr>
        <p:spPr>
          <a:xfrm>
            <a:off x="967892" y="5369663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4" name="Oval 593"/>
          <p:cNvSpPr/>
          <p:nvPr/>
        </p:nvSpPr>
        <p:spPr>
          <a:xfrm>
            <a:off x="1048440" y="548121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1075957" y="534834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/>
        </p:nvSpPr>
        <p:spPr>
          <a:xfrm>
            <a:off x="1067357" y="52376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>
            <a:off x="1134863" y="514770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1156147" y="546700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/>
        </p:nvSpPr>
        <p:spPr>
          <a:xfrm>
            <a:off x="1210574" y="534834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1245092" y="522975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1279610" y="544669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/>
        </p:nvSpPr>
        <p:spPr>
          <a:xfrm>
            <a:off x="1356411" y="534513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>
            <a:off x="1364029" y="521117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4" name="Oval 603"/>
          <p:cNvSpPr/>
          <p:nvPr/>
        </p:nvSpPr>
        <p:spPr>
          <a:xfrm>
            <a:off x="1393785" y="546421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5" name="Oval 604"/>
          <p:cNvSpPr/>
          <p:nvPr/>
        </p:nvSpPr>
        <p:spPr>
          <a:xfrm>
            <a:off x="1513515" y="543006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6" name="Oval 605"/>
          <p:cNvSpPr/>
          <p:nvPr/>
        </p:nvSpPr>
        <p:spPr>
          <a:xfrm>
            <a:off x="1451487" y="529809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7" name="Oval 606"/>
          <p:cNvSpPr/>
          <p:nvPr/>
        </p:nvSpPr>
        <p:spPr>
          <a:xfrm>
            <a:off x="1625464" y="540418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>
            <a:off x="1722333" y="534178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1742289" y="5469833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1848281" y="536631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1" name="Oval 610"/>
          <p:cNvSpPr/>
          <p:nvPr/>
        </p:nvSpPr>
        <p:spPr>
          <a:xfrm>
            <a:off x="1936546" y="54685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2087756" y="546421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2214001" y="535250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Oval 613"/>
          <p:cNvSpPr/>
          <p:nvPr/>
        </p:nvSpPr>
        <p:spPr>
          <a:xfrm>
            <a:off x="2364184" y="5460873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2937434" y="547322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3878181" y="512620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7" name="5-Point Star 616"/>
          <p:cNvSpPr/>
          <p:nvPr/>
        </p:nvSpPr>
        <p:spPr>
          <a:xfrm>
            <a:off x="1298783" y="5269949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5-Point Star 617"/>
          <p:cNvSpPr/>
          <p:nvPr/>
        </p:nvSpPr>
        <p:spPr>
          <a:xfrm>
            <a:off x="1245092" y="4750592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5293130" y="3995821"/>
            <a:ext cx="125627" cy="125627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808142" y="338823"/>
            <a:ext cx="2680592" cy="1154162"/>
            <a:chOff x="7035902" y="814489"/>
            <a:chExt cx="2680592" cy="1154162"/>
          </a:xfrm>
        </p:grpSpPr>
        <p:sp>
          <p:nvSpPr>
            <p:cNvPr id="621" name="TextBox 620"/>
            <p:cNvSpPr txBox="1"/>
            <p:nvPr/>
          </p:nvSpPr>
          <p:spPr>
            <a:xfrm>
              <a:off x="7035902" y="814489"/>
              <a:ext cx="2680592" cy="11541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Without Regions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 Regions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22" name="5-Point Star 621"/>
            <p:cNvSpPr/>
            <p:nvPr/>
          </p:nvSpPr>
          <p:spPr>
            <a:xfrm>
              <a:off x="9173484" y="857841"/>
              <a:ext cx="222636" cy="211043"/>
            </a:xfrm>
            <a:prstGeom prst="star5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5-Point Star 622"/>
            <p:cNvSpPr/>
            <p:nvPr/>
          </p:nvSpPr>
          <p:spPr>
            <a:xfrm>
              <a:off x="9153998" y="1104204"/>
              <a:ext cx="242122" cy="229514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4" name="Group 623"/>
            <p:cNvGrpSpPr/>
            <p:nvPr/>
          </p:nvGrpSpPr>
          <p:grpSpPr>
            <a:xfrm rot="21045197">
              <a:off x="9187823" y="1426131"/>
              <a:ext cx="212529" cy="195648"/>
              <a:chOff x="7564234" y="3436840"/>
              <a:chExt cx="942651" cy="867778"/>
            </a:xfrm>
          </p:grpSpPr>
          <p:sp>
            <p:nvSpPr>
              <p:cNvPr id="626" name="Hexagon 625"/>
              <p:cNvSpPr/>
              <p:nvPr/>
            </p:nvSpPr>
            <p:spPr>
              <a:xfrm rot="579814">
                <a:off x="7564234" y="3436840"/>
                <a:ext cx="942651" cy="867778"/>
              </a:xfrm>
              <a:prstGeom prst="hexagon">
                <a:avLst/>
              </a:prstGeom>
              <a:solidFill>
                <a:srgbClr val="38F83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7" name="Oval 626"/>
              <p:cNvSpPr/>
              <p:nvPr/>
            </p:nvSpPr>
            <p:spPr>
              <a:xfrm>
                <a:off x="7977212" y="3803448"/>
                <a:ext cx="125627" cy="125627"/>
              </a:xfrm>
              <a:prstGeom prst="ellipse">
                <a:avLst/>
              </a:prstGeom>
              <a:solidFill>
                <a:srgbClr val="38F838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25" name="Oval 624"/>
            <p:cNvSpPr/>
            <p:nvPr/>
          </p:nvSpPr>
          <p:spPr>
            <a:xfrm>
              <a:off x="9188405" y="1700338"/>
              <a:ext cx="211364" cy="211364"/>
            </a:xfrm>
            <a:prstGeom prst="ellipse">
              <a:avLst/>
            </a:prstGeom>
            <a:solidFill>
              <a:srgbClr val="38F838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74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57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51</cp:revision>
  <dcterms:created xsi:type="dcterms:W3CDTF">2016-07-13T19:20:18Z</dcterms:created>
  <dcterms:modified xsi:type="dcterms:W3CDTF">2016-07-29T20:22:59Z</dcterms:modified>
</cp:coreProperties>
</file>