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184" y="1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311C-5BBA-4C0D-879A-9CE2C4AFCBCE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5B0C-FCDA-4D0F-82A2-0897A4F9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time constant of the human swarm for a command </a:t>
            </a:r>
            <a:r>
              <a:rPr lang="en-US" sz="2400" b="1" dirty="0" smtClean="0"/>
              <a:t>"</a:t>
            </a:r>
            <a:r>
              <a:rPr lang="en-US" sz="2400" b="1" dirty="0"/>
              <a:t>everyone turn </a:t>
            </a:r>
            <a:r>
              <a:rPr lang="en-US" altLang="zh-CN" sz="2400" b="1" dirty="0" smtClean="0"/>
              <a:t>red</a:t>
            </a:r>
            <a:r>
              <a:rPr lang="en-US" sz="2400" b="1" dirty="0" smtClean="0"/>
              <a:t>"</a:t>
            </a:r>
            <a:endParaRPr lang="en-US" sz="2400" b="1" dirty="0"/>
          </a:p>
        </p:txBody>
      </p:sp>
      <p:pic>
        <p:nvPicPr>
          <p:cNvPr id="7" name="Content Placeholder 6" descr="Figure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1686337"/>
            <a:ext cx="5266944" cy="474754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Fig. 1: Plot </a:t>
            </a:r>
            <a:r>
              <a:rPr lang="en-US" altLang="zh-CN" dirty="0" smtClean="0"/>
              <a:t>showing  human response to vocal command “copy this from transcript“.  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 smtClean="0"/>
              <a:t>command </a:t>
            </a:r>
            <a:r>
              <a:rPr lang="en-US" altLang="zh-CN" dirty="0" smtClean="0"/>
              <a:t>was </a:t>
            </a:r>
            <a:r>
              <a:rPr lang="en-US" altLang="zh-CN" dirty="0" smtClean="0"/>
              <a:t>announced </a:t>
            </a:r>
            <a:r>
              <a:rPr lang="en-US" altLang="zh-CN" dirty="0" smtClean="0"/>
              <a:t>at </a:t>
            </a:r>
            <a:r>
              <a:rPr lang="en-US" altLang="zh-CN" dirty="0" smtClean="0"/>
              <a:t>0s. This was the first </a:t>
            </a:r>
            <a:r>
              <a:rPr lang="en-US" altLang="zh-CN" dirty="0" smtClean="0"/>
              <a:t>such command, and had a time constant of </a:t>
            </a:r>
            <a:r>
              <a:rPr lang="en-US" altLang="zh-CN" dirty="0" err="1" smtClean="0"/>
              <a:t>τ</a:t>
            </a:r>
            <a:r>
              <a:rPr lang="en-US" altLang="zh-CN" dirty="0" smtClean="0"/>
              <a:t> = XX. </a:t>
            </a:r>
            <a:r>
              <a:rPr lang="en-US" altLang="zh-CN" dirty="0" smtClean="0"/>
              <a:t>everyone </a:t>
            </a:r>
            <a:r>
              <a:rPr lang="en-US" altLang="zh-CN" dirty="0" smtClean="0"/>
              <a:t>turns to red, so it takes about 7 seconds</a:t>
            </a:r>
            <a:r>
              <a:rPr lang="en-US" altLang="zh-CN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MAKES YOUR BACKGROUND WHITE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figure(2);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set(</a:t>
            </a:r>
            <a:r>
              <a:rPr lang="en-US" dirty="0" err="1">
                <a:solidFill>
                  <a:srgbClr val="FF0000"/>
                </a:solidFill>
              </a:rPr>
              <a:t>gcf</a:t>
            </a:r>
            <a:r>
              <a:rPr lang="en-US" dirty="0">
                <a:solidFill>
                  <a:srgbClr val="FF0000"/>
                </a:solidFill>
              </a:rPr>
              <a:t>,'</a:t>
            </a:r>
            <a:r>
              <a:rPr lang="en-US" dirty="0" err="1">
                <a:solidFill>
                  <a:srgbClr val="FF0000"/>
                </a:solidFill>
              </a:rPr>
              <a:t>color','w</a:t>
            </a:r>
            <a:r>
              <a:rPr lang="en-US" dirty="0">
                <a:solidFill>
                  <a:srgbClr val="FF0000"/>
                </a:solidFill>
              </a:rPr>
              <a:t>')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the other colors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8762" y="1572381"/>
            <a:ext cx="2189238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from video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30209" y="1688496"/>
            <a:ext cx="2189238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from video t = t2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4946952" y="2419048"/>
            <a:ext cx="229810" cy="205619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4712305" y="5837162"/>
            <a:ext cx="229810" cy="205619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2015066" y="2365829"/>
            <a:ext cx="229810" cy="205619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1901370" y="5820229"/>
            <a:ext cx="229810" cy="205619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time constant for the human swarm for a harder question </a:t>
            </a:r>
            <a:r>
              <a:rPr lang="en-US" sz="2400" b="1" dirty="0" smtClean="0"/>
              <a:t>"</a:t>
            </a:r>
            <a:r>
              <a:rPr lang="en-US" sz="2400" b="1" dirty="0"/>
              <a:t>everyone turn to the same </a:t>
            </a:r>
            <a:r>
              <a:rPr lang="en-US" sz="2400" b="1" dirty="0" smtClean="0"/>
              <a:t>color"</a:t>
            </a:r>
            <a:endParaRPr lang="en-US" sz="2400" b="1" dirty="0"/>
          </a:p>
        </p:txBody>
      </p:sp>
      <p:pic>
        <p:nvPicPr>
          <p:cNvPr id="7" name="Content Placeholder 6" descr="Figure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5332412" cy="462358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2. </a:t>
            </a:r>
            <a:r>
              <a:rPr lang="en-US" dirty="0" smtClean="0"/>
              <a:t>Response </a:t>
            </a:r>
            <a:r>
              <a:rPr lang="en-US" dirty="0" smtClean="0"/>
              <a:t>time for </a:t>
            </a:r>
            <a:r>
              <a:rPr lang="en-US" dirty="0" smtClean="0"/>
              <a:t>command “everyone </a:t>
            </a:r>
            <a:r>
              <a:rPr lang="en-US" dirty="0" smtClean="0"/>
              <a:t>turns to same </a:t>
            </a:r>
            <a:r>
              <a:rPr lang="en-US" dirty="0" smtClean="0"/>
              <a:t>color”, </a:t>
            </a:r>
            <a:r>
              <a:rPr lang="en-US" dirty="0" smtClean="0"/>
              <a:t>people start to move in the video around 82s, and till 94s, all people turn to same color, it takes about 12 </a:t>
            </a:r>
            <a:r>
              <a:rPr lang="en-US" dirty="0" smtClean="0"/>
              <a:t>seconds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PUT A DOTTED LINE AT 0.63%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Xlabel</a:t>
            </a:r>
            <a:r>
              <a:rPr lang="en-US" dirty="0" smtClean="0">
                <a:solidFill>
                  <a:srgbClr val="FF0000"/>
                </a:solidFill>
              </a:rPr>
              <a:t> = “time (s)”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titles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you add an exponential fit?</a:t>
            </a:r>
          </a:p>
          <a:p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err="1">
                <a:solidFill>
                  <a:srgbClr val="FF0000"/>
                </a:solidFill>
              </a:rPr>
              <a:t>www.mathworks.com</a:t>
            </a:r>
            <a:r>
              <a:rPr lang="en-US" dirty="0">
                <a:solidFill>
                  <a:srgbClr val="FF0000"/>
                </a:solidFill>
              </a:rPr>
              <a:t>/examples/</a:t>
            </a:r>
            <a:r>
              <a:rPr lang="en-US" dirty="0" err="1">
                <a:solidFill>
                  <a:srgbClr val="FF0000"/>
                </a:solidFill>
              </a:rPr>
              <a:t>curvefitting</a:t>
            </a:r>
            <a:r>
              <a:rPr lang="en-US" dirty="0">
                <a:solidFill>
                  <a:srgbClr val="FF0000"/>
                </a:solidFill>
              </a:rPr>
              <a:t>/2782-fit-exponential-models-using-the-fit-function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long did it take to form snakes?  How long where the snakes as a function of time?</a:t>
            </a:r>
          </a:p>
        </p:txBody>
      </p:sp>
      <p:pic>
        <p:nvPicPr>
          <p:cNvPr id="5" name="Content Placeholder 4" descr="Figure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5987"/>
            <a:ext cx="5334000" cy="480798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plot shows how long it takes to form snakes, x axis shows the time it takes, and y axis shows how long the snake is, which is how many umbrellas are there in the snake, and we have three different color snakes in the </a:t>
            </a:r>
            <a:r>
              <a:rPr lang="en-US" dirty="0" smtClean="0"/>
              <a:t>video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constitutes a snake? (maybe, if the break is more than 4 umbrella radius, this is not a snake)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0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298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time constant of the human swarm for a command "everyone turn red"</vt:lpstr>
      <vt:lpstr>The time constant for the human swarm for a harder question "everyone turn to the same color"</vt:lpstr>
      <vt:lpstr>How long did it take to form snakes?  How long where the snakes as a function of time?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constant of the human swarm for a command "everyone turn red"</dc:title>
  <dc:creator>Wei Yao</dc:creator>
  <cp:lastModifiedBy>Aaron Becker</cp:lastModifiedBy>
  <cp:revision>5</cp:revision>
  <dcterms:created xsi:type="dcterms:W3CDTF">2016-02-15T07:22:44Z</dcterms:created>
  <dcterms:modified xsi:type="dcterms:W3CDTF">2016-02-15T16:22:53Z</dcterms:modified>
</cp:coreProperties>
</file>