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4"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9" d="100"/>
          <a:sy n="119" d="100"/>
        </p:scale>
        <p:origin x="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863B9-68B3-4E9C-81F5-48992C89D86D}"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9DB0A-75B3-48A6-8E28-EE997FA832DF}" type="slidenum">
              <a:rPr lang="en-US" smtClean="0"/>
              <a:t>‹#›</a:t>
            </a:fld>
            <a:endParaRPr lang="en-US"/>
          </a:p>
        </p:txBody>
      </p:sp>
    </p:spTree>
    <p:extLst>
      <p:ext uri="{BB962C8B-B14F-4D97-AF65-F5344CB8AC3E}">
        <p14:creationId xmlns:p14="http://schemas.microsoft.com/office/powerpoint/2010/main" val="70155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B9DB0A-75B3-48A6-8E28-EE997FA832DF}" type="slidenum">
              <a:rPr lang="en-US" smtClean="0"/>
              <a:t>7</a:t>
            </a:fld>
            <a:endParaRPr lang="en-US"/>
          </a:p>
        </p:txBody>
      </p:sp>
    </p:spTree>
    <p:extLst>
      <p:ext uri="{BB962C8B-B14F-4D97-AF65-F5344CB8AC3E}">
        <p14:creationId xmlns:p14="http://schemas.microsoft.com/office/powerpoint/2010/main" val="1465986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4A7A39-26C2-4679-B415-5FA6AC68A8D3}"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E46B6-111C-4A5E-B2D2-E71DA341824D}" type="slidenum">
              <a:rPr lang="en-US" smtClean="0"/>
              <a:t>‹#›</a:t>
            </a:fld>
            <a:endParaRPr lang="en-US"/>
          </a:p>
        </p:txBody>
      </p:sp>
    </p:spTree>
    <p:extLst>
      <p:ext uri="{BB962C8B-B14F-4D97-AF65-F5344CB8AC3E}">
        <p14:creationId xmlns:p14="http://schemas.microsoft.com/office/powerpoint/2010/main" val="3456831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4A7A39-26C2-4679-B415-5FA6AC68A8D3}"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E46B6-111C-4A5E-B2D2-E71DA341824D}" type="slidenum">
              <a:rPr lang="en-US" smtClean="0"/>
              <a:t>‹#›</a:t>
            </a:fld>
            <a:endParaRPr lang="en-US"/>
          </a:p>
        </p:txBody>
      </p:sp>
    </p:spTree>
    <p:extLst>
      <p:ext uri="{BB962C8B-B14F-4D97-AF65-F5344CB8AC3E}">
        <p14:creationId xmlns:p14="http://schemas.microsoft.com/office/powerpoint/2010/main" val="3737481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4A7A39-26C2-4679-B415-5FA6AC68A8D3}"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E46B6-111C-4A5E-B2D2-E71DA341824D}" type="slidenum">
              <a:rPr lang="en-US" smtClean="0"/>
              <a:t>‹#›</a:t>
            </a:fld>
            <a:endParaRPr lang="en-US"/>
          </a:p>
        </p:txBody>
      </p:sp>
    </p:spTree>
    <p:extLst>
      <p:ext uri="{BB962C8B-B14F-4D97-AF65-F5344CB8AC3E}">
        <p14:creationId xmlns:p14="http://schemas.microsoft.com/office/powerpoint/2010/main" val="2195613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4A7A39-26C2-4679-B415-5FA6AC68A8D3}"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E46B6-111C-4A5E-B2D2-E71DA341824D}" type="slidenum">
              <a:rPr lang="en-US" smtClean="0"/>
              <a:t>‹#›</a:t>
            </a:fld>
            <a:endParaRPr lang="en-US"/>
          </a:p>
        </p:txBody>
      </p:sp>
    </p:spTree>
    <p:extLst>
      <p:ext uri="{BB962C8B-B14F-4D97-AF65-F5344CB8AC3E}">
        <p14:creationId xmlns:p14="http://schemas.microsoft.com/office/powerpoint/2010/main" val="150371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4A7A39-26C2-4679-B415-5FA6AC68A8D3}"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E46B6-111C-4A5E-B2D2-E71DA341824D}" type="slidenum">
              <a:rPr lang="en-US" smtClean="0"/>
              <a:t>‹#›</a:t>
            </a:fld>
            <a:endParaRPr lang="en-US"/>
          </a:p>
        </p:txBody>
      </p:sp>
    </p:spTree>
    <p:extLst>
      <p:ext uri="{BB962C8B-B14F-4D97-AF65-F5344CB8AC3E}">
        <p14:creationId xmlns:p14="http://schemas.microsoft.com/office/powerpoint/2010/main" val="3332950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4A7A39-26C2-4679-B415-5FA6AC68A8D3}"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E46B6-111C-4A5E-B2D2-E71DA341824D}" type="slidenum">
              <a:rPr lang="en-US" smtClean="0"/>
              <a:t>‹#›</a:t>
            </a:fld>
            <a:endParaRPr lang="en-US"/>
          </a:p>
        </p:txBody>
      </p:sp>
    </p:spTree>
    <p:extLst>
      <p:ext uri="{BB962C8B-B14F-4D97-AF65-F5344CB8AC3E}">
        <p14:creationId xmlns:p14="http://schemas.microsoft.com/office/powerpoint/2010/main" val="781525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4A7A39-26C2-4679-B415-5FA6AC68A8D3}" type="datetimeFigureOut">
              <a:rPr lang="en-US" smtClean="0"/>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BE46B6-111C-4A5E-B2D2-E71DA341824D}" type="slidenum">
              <a:rPr lang="en-US" smtClean="0"/>
              <a:t>‹#›</a:t>
            </a:fld>
            <a:endParaRPr lang="en-US"/>
          </a:p>
        </p:txBody>
      </p:sp>
    </p:spTree>
    <p:extLst>
      <p:ext uri="{BB962C8B-B14F-4D97-AF65-F5344CB8AC3E}">
        <p14:creationId xmlns:p14="http://schemas.microsoft.com/office/powerpoint/2010/main" val="2249551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4A7A39-26C2-4679-B415-5FA6AC68A8D3}" type="datetimeFigureOut">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BE46B6-111C-4A5E-B2D2-E71DA341824D}" type="slidenum">
              <a:rPr lang="en-US" smtClean="0"/>
              <a:t>‹#›</a:t>
            </a:fld>
            <a:endParaRPr lang="en-US"/>
          </a:p>
        </p:txBody>
      </p:sp>
    </p:spTree>
    <p:extLst>
      <p:ext uri="{BB962C8B-B14F-4D97-AF65-F5344CB8AC3E}">
        <p14:creationId xmlns:p14="http://schemas.microsoft.com/office/powerpoint/2010/main" val="261332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4A7A39-26C2-4679-B415-5FA6AC68A8D3}" type="datetimeFigureOut">
              <a:rPr lang="en-US" smtClean="0"/>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BE46B6-111C-4A5E-B2D2-E71DA341824D}" type="slidenum">
              <a:rPr lang="en-US" smtClean="0"/>
              <a:t>‹#›</a:t>
            </a:fld>
            <a:endParaRPr lang="en-US"/>
          </a:p>
        </p:txBody>
      </p:sp>
    </p:spTree>
    <p:extLst>
      <p:ext uri="{BB962C8B-B14F-4D97-AF65-F5344CB8AC3E}">
        <p14:creationId xmlns:p14="http://schemas.microsoft.com/office/powerpoint/2010/main" val="48618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4A7A39-26C2-4679-B415-5FA6AC68A8D3}"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E46B6-111C-4A5E-B2D2-E71DA341824D}" type="slidenum">
              <a:rPr lang="en-US" smtClean="0"/>
              <a:t>‹#›</a:t>
            </a:fld>
            <a:endParaRPr lang="en-US"/>
          </a:p>
        </p:txBody>
      </p:sp>
    </p:spTree>
    <p:extLst>
      <p:ext uri="{BB962C8B-B14F-4D97-AF65-F5344CB8AC3E}">
        <p14:creationId xmlns:p14="http://schemas.microsoft.com/office/powerpoint/2010/main" val="49375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4A7A39-26C2-4679-B415-5FA6AC68A8D3}"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E46B6-111C-4A5E-B2D2-E71DA341824D}" type="slidenum">
              <a:rPr lang="en-US" smtClean="0"/>
              <a:t>‹#›</a:t>
            </a:fld>
            <a:endParaRPr lang="en-US"/>
          </a:p>
        </p:txBody>
      </p:sp>
    </p:spTree>
    <p:extLst>
      <p:ext uri="{BB962C8B-B14F-4D97-AF65-F5344CB8AC3E}">
        <p14:creationId xmlns:p14="http://schemas.microsoft.com/office/powerpoint/2010/main" val="3298142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4A7A39-26C2-4679-B415-5FA6AC68A8D3}" type="datetimeFigureOut">
              <a:rPr lang="en-US" smtClean="0"/>
              <a:t>5/17/2023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E46B6-111C-4A5E-B2D2-E71DA341824D}" type="slidenum">
              <a:rPr lang="en-US" smtClean="0"/>
              <a:t>‹#›</a:t>
            </a:fld>
            <a:endParaRPr lang="en-US"/>
          </a:p>
        </p:txBody>
      </p:sp>
    </p:spTree>
    <p:extLst>
      <p:ext uri="{BB962C8B-B14F-4D97-AF65-F5344CB8AC3E}">
        <p14:creationId xmlns:p14="http://schemas.microsoft.com/office/powerpoint/2010/main" val="2356698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h9gpufJFF-0&amp;list=PLLssT5z_DsK9JDLcT8T62VtzwyW9LNepV&amp;index=43&amp;ab_channel=ArtificialIntelligence-AllinOne" TargetMode="External"/><Relationship Id="rId2" Type="http://schemas.openxmlformats.org/officeDocument/2006/relationships/hyperlink" Target="https://youtu.be/ijtxuF_5kEU" TargetMode="External"/><Relationship Id="rId1" Type="http://schemas.openxmlformats.org/officeDocument/2006/relationships/slideLayout" Target="../slideLayouts/slideLayout2.xml"/><Relationship Id="rId4" Type="http://schemas.openxmlformats.org/officeDocument/2006/relationships/hyperlink" Target="https://www.kaggle.com/datasets/CooperUnion/anime-recommendations-databas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08598"/>
            <a:ext cx="9144000" cy="723666"/>
          </a:xfrm>
        </p:spPr>
        <p:txBody>
          <a:bodyPr>
            <a:noAutofit/>
          </a:bodyPr>
          <a:lstStyle/>
          <a:p>
            <a:r>
              <a:rPr lang="en-US" sz="4600" b="1" dirty="0" smtClean="0">
                <a:solidFill>
                  <a:srgbClr val="FF0000"/>
                </a:solidFill>
                <a:latin typeface="Comic Sans MS" panose="030F0702030302020204" pitchFamily="66" charset="0"/>
              </a:rPr>
              <a:t>Anime Recommendation System</a:t>
            </a:r>
            <a:endParaRPr lang="en-US" sz="4600" b="1" dirty="0">
              <a:solidFill>
                <a:srgbClr val="FF0000"/>
              </a:solidFill>
              <a:latin typeface="Comic Sans MS" panose="030F0702030302020204" pitchFamily="66" charset="0"/>
            </a:endParaRPr>
          </a:p>
        </p:txBody>
      </p:sp>
      <p:sp>
        <p:nvSpPr>
          <p:cNvPr id="3" name="Subtitle 2"/>
          <p:cNvSpPr>
            <a:spLocks noGrp="1"/>
          </p:cNvSpPr>
          <p:nvPr>
            <p:ph type="subTitle" idx="1"/>
          </p:nvPr>
        </p:nvSpPr>
        <p:spPr>
          <a:xfrm>
            <a:off x="1524000" y="3602038"/>
            <a:ext cx="9144000" cy="1655762"/>
          </a:xfrm>
        </p:spPr>
        <p:txBody>
          <a:bodyPr/>
          <a:lstStyle/>
          <a:p>
            <a:endParaRPr lang="en-US" dirty="0"/>
          </a:p>
        </p:txBody>
      </p:sp>
      <p:pic>
        <p:nvPicPr>
          <p:cNvPr id="1026" name="Picture 2" descr="Cover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296" y="2258171"/>
            <a:ext cx="10628396" cy="299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6980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1758"/>
            <a:ext cx="10515600" cy="1325563"/>
          </a:xfrm>
        </p:spPr>
        <p:txBody>
          <a:bodyPr/>
          <a:lstStyle/>
          <a:p>
            <a:r>
              <a:rPr lang="en-US" b="1" dirty="0" smtClean="0"/>
              <a:t>Introduction:</a:t>
            </a:r>
            <a:endParaRPr lang="en-US" b="1" dirty="0"/>
          </a:p>
        </p:txBody>
      </p:sp>
      <p:sp>
        <p:nvSpPr>
          <p:cNvPr id="3" name="Content Placeholder 2"/>
          <p:cNvSpPr>
            <a:spLocks noGrp="1"/>
          </p:cNvSpPr>
          <p:nvPr>
            <p:ph idx="1"/>
          </p:nvPr>
        </p:nvSpPr>
        <p:spPr/>
        <p:txBody>
          <a:bodyPr/>
          <a:lstStyle/>
          <a:p>
            <a:r>
              <a:rPr lang="en-US" dirty="0" smtClean="0"/>
              <a:t>It might be hard to find an anime that fits your taste, you might ask your colleagues and friends to recommend things for you ,but you might not like what they recommend.</a:t>
            </a:r>
          </a:p>
          <a:p>
            <a:endParaRPr lang="en-US" dirty="0" smtClean="0"/>
          </a:p>
          <a:p>
            <a:endParaRPr lang="en-US" dirty="0" smtClean="0"/>
          </a:p>
          <a:p>
            <a:r>
              <a:rPr lang="en-US" dirty="0" smtClean="0"/>
              <a:t>This project aims to help people with finding a list of anime for there taste based on genres they like or ratings of other users who liked the same stuff.</a:t>
            </a:r>
          </a:p>
          <a:p>
            <a:endParaRPr lang="en-US" dirty="0" smtClean="0"/>
          </a:p>
        </p:txBody>
      </p:sp>
    </p:spTree>
    <p:extLst>
      <p:ext uri="{BB962C8B-B14F-4D97-AF65-F5344CB8AC3E}">
        <p14:creationId xmlns:p14="http://schemas.microsoft.com/office/powerpoint/2010/main" val="416743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Problems we faced:</a:t>
            </a:r>
            <a:endParaRPr lang="en-US" b="1" dirty="0"/>
          </a:p>
        </p:txBody>
      </p:sp>
      <p:sp>
        <p:nvSpPr>
          <p:cNvPr id="3" name="Content Placeholder 2"/>
          <p:cNvSpPr>
            <a:spLocks noGrp="1"/>
          </p:cNvSpPr>
          <p:nvPr>
            <p:ph idx="1"/>
          </p:nvPr>
        </p:nvSpPr>
        <p:spPr/>
        <p:txBody>
          <a:bodyPr/>
          <a:lstStyle/>
          <a:p>
            <a:r>
              <a:rPr lang="en-US" dirty="0" smtClean="0"/>
              <a:t>We didn’t know from where we could start, we found algorithms that used neural networks, regression ,and other ML ways which we didn’t understand very well</a:t>
            </a:r>
          </a:p>
          <a:p>
            <a:endParaRPr lang="en-US" dirty="0"/>
          </a:p>
          <a:p>
            <a:endParaRPr lang="en-US" dirty="0" smtClean="0"/>
          </a:p>
          <a:p>
            <a:r>
              <a:rPr lang="en-US" dirty="0" smtClean="0"/>
              <a:t>But we were not disappointed and we managed to make an algorithm using similarities and dissimilarities matrices, to predict similar animes </a:t>
            </a:r>
          </a:p>
          <a:p>
            <a:endParaRPr lang="en-US" dirty="0"/>
          </a:p>
        </p:txBody>
      </p:sp>
    </p:spTree>
    <p:extLst>
      <p:ext uri="{BB962C8B-B14F-4D97-AF65-F5344CB8AC3E}">
        <p14:creationId xmlns:p14="http://schemas.microsoft.com/office/powerpoint/2010/main" val="34194636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Content-Based Method:</a:t>
            </a:r>
            <a:endParaRPr lang="en-US" b="1" dirty="0"/>
          </a:p>
        </p:txBody>
      </p:sp>
      <p:sp>
        <p:nvSpPr>
          <p:cNvPr id="3" name="Content Placeholder 2"/>
          <p:cNvSpPr>
            <a:spLocks noGrp="1"/>
          </p:cNvSpPr>
          <p:nvPr>
            <p:ph idx="1"/>
          </p:nvPr>
        </p:nvSpPr>
        <p:spPr/>
        <p:txBody>
          <a:bodyPr>
            <a:normAutofit lnSpcReduction="10000"/>
          </a:bodyPr>
          <a:lstStyle/>
          <a:p>
            <a:r>
              <a:rPr lang="en-US" dirty="0" smtClean="0"/>
              <a:t>Content based is based on the animes itself, the genre and the story of the anime and doesn’t depend on human input to begin with.</a:t>
            </a:r>
          </a:p>
          <a:p>
            <a:r>
              <a:rPr lang="en-US" dirty="0" smtClean="0"/>
              <a:t>Its useful for a starting website since there would be no user input in the beginning </a:t>
            </a:r>
          </a:p>
          <a:p>
            <a:r>
              <a:rPr lang="en-US" dirty="0" smtClean="0"/>
              <a:t>We use TF*IDF algorithm which finds the frequency of the genres that the user watched and compare it with the entire data to find things with correlated genres.</a:t>
            </a:r>
          </a:p>
          <a:p>
            <a:r>
              <a:rPr lang="en-US" dirty="0" smtClean="0"/>
              <a:t>Vector space model is what we use to store the results of TF*IDF.</a:t>
            </a:r>
          </a:p>
          <a:p>
            <a:r>
              <a:rPr lang="en-US" dirty="0" smtClean="0"/>
              <a:t>We then use </a:t>
            </a:r>
            <a:r>
              <a:rPr lang="en-US" dirty="0" err="1" smtClean="0"/>
              <a:t>Cosin</a:t>
            </a:r>
            <a:r>
              <a:rPr lang="en-US" dirty="0" smtClean="0"/>
              <a:t> similarity to chose the similar genres with each other.</a:t>
            </a:r>
            <a:endParaRPr lang="en-US" dirty="0"/>
          </a:p>
        </p:txBody>
      </p:sp>
    </p:spTree>
    <p:extLst>
      <p:ext uri="{BB962C8B-B14F-4D97-AF65-F5344CB8AC3E}">
        <p14:creationId xmlns:p14="http://schemas.microsoft.com/office/powerpoint/2010/main" val="39911209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Collaborative based Method:</a:t>
            </a:r>
            <a:endParaRPr lang="en-US" b="1" dirty="0"/>
          </a:p>
        </p:txBody>
      </p:sp>
      <p:sp>
        <p:nvSpPr>
          <p:cNvPr id="3" name="Content Placeholder 2"/>
          <p:cNvSpPr>
            <a:spLocks noGrp="1"/>
          </p:cNvSpPr>
          <p:nvPr>
            <p:ph idx="1"/>
          </p:nvPr>
        </p:nvSpPr>
        <p:spPr/>
        <p:txBody>
          <a:bodyPr>
            <a:normAutofit lnSpcReduction="10000"/>
          </a:bodyPr>
          <a:lstStyle/>
          <a:p>
            <a:r>
              <a:rPr lang="en-US" dirty="0" smtClean="0"/>
              <a:t>We recommend for the user animes based on other user ratings, to do so we need the algorithm predict what rating would the user give to an anime</a:t>
            </a:r>
          </a:p>
          <a:p>
            <a:pPr marL="0" indent="0">
              <a:buNone/>
            </a:pPr>
            <a:endParaRPr lang="en-US" dirty="0" smtClean="0"/>
          </a:p>
          <a:p>
            <a:r>
              <a:rPr lang="en-US" dirty="0" smtClean="0"/>
              <a:t>To do this we need spars matrix/utility matrix and we need the frequency of the ratings and we need the mean of the ratings</a:t>
            </a:r>
          </a:p>
          <a:p>
            <a:pPr marL="0" indent="0">
              <a:buNone/>
            </a:pPr>
            <a:endParaRPr lang="en-US" dirty="0"/>
          </a:p>
          <a:p>
            <a:r>
              <a:rPr lang="en-US" dirty="0" smtClean="0"/>
              <a:t>We also use the KNN (k-nearest neighbors) which uses </a:t>
            </a:r>
            <a:r>
              <a:rPr lang="en-US" dirty="0" err="1" smtClean="0"/>
              <a:t>Cosin</a:t>
            </a:r>
            <a:r>
              <a:rPr lang="en-US" dirty="0" smtClean="0"/>
              <a:t> method as a distance measure and we measure the distance between every anime and its neighbor and the we chose the nearest.</a:t>
            </a:r>
          </a:p>
          <a:p>
            <a:pPr marL="0" indent="0">
              <a:buNone/>
            </a:pPr>
            <a:endParaRPr lang="en-US" dirty="0"/>
          </a:p>
        </p:txBody>
      </p:sp>
    </p:spTree>
    <p:extLst>
      <p:ext uri="{BB962C8B-B14F-4D97-AF65-F5344CB8AC3E}">
        <p14:creationId xmlns:p14="http://schemas.microsoft.com/office/powerpoint/2010/main" val="19373173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Spars matrix:</a:t>
            </a:r>
            <a:endParaRPr lang="en-US" b="1" dirty="0"/>
          </a:p>
        </p:txBody>
      </p:sp>
      <p:sp>
        <p:nvSpPr>
          <p:cNvPr id="3" name="Content Placeholder 2"/>
          <p:cNvSpPr>
            <a:spLocks noGrp="1"/>
          </p:cNvSpPr>
          <p:nvPr>
            <p:ph idx="1"/>
          </p:nvPr>
        </p:nvSpPr>
        <p:spPr/>
        <p:txBody>
          <a:bodyPr/>
          <a:lstStyle/>
          <a:p>
            <a:r>
              <a:rPr lang="en-US" dirty="0" smtClean="0"/>
              <a:t>The spars matrix is an </a:t>
            </a:r>
            <a:r>
              <a:rPr lang="en-US" dirty="0" err="1" smtClean="0"/>
              <a:t>MxN</a:t>
            </a:r>
            <a:r>
              <a:rPr lang="en-US" dirty="0" smtClean="0"/>
              <a:t> matrix where M corresponds to the amount of animes and the N corresponds to the amount of users.</a:t>
            </a:r>
          </a:p>
          <a:p>
            <a:endParaRPr lang="en-US" dirty="0" smtClean="0"/>
          </a:p>
          <a:p>
            <a:endParaRPr lang="en-US" dirty="0"/>
          </a:p>
          <a:p>
            <a:r>
              <a:rPr lang="en-US" dirty="0" smtClean="0"/>
              <a:t>We map the Anime ID to index and user ID to index to make a spars matrix which has every user and every rating they rated for each anime including animes they have not rated yet (which will be evaluated by the algorithm).</a:t>
            </a:r>
          </a:p>
          <a:p>
            <a:endParaRPr lang="en-US" dirty="0"/>
          </a:p>
          <a:p>
            <a:endParaRPr lang="en-US" dirty="0" smtClean="0"/>
          </a:p>
        </p:txBody>
      </p:sp>
    </p:spTree>
    <p:extLst>
      <p:ext uri="{BB962C8B-B14F-4D97-AF65-F5344CB8AC3E}">
        <p14:creationId xmlns:p14="http://schemas.microsoft.com/office/powerpoint/2010/main" val="30843182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visualizations:</a:t>
            </a:r>
            <a:endParaRPr lang="en-US" b="1" dirty="0"/>
          </a:p>
        </p:txBody>
      </p:sp>
      <p:sp>
        <p:nvSpPr>
          <p:cNvPr id="3" name="Content Placeholder 2"/>
          <p:cNvSpPr>
            <a:spLocks noGrp="1"/>
          </p:cNvSpPr>
          <p:nvPr>
            <p:ph idx="1"/>
          </p:nvPr>
        </p:nvSpPr>
        <p:spPr>
          <a:xfrm>
            <a:off x="352926" y="4379495"/>
            <a:ext cx="10857750" cy="2282498"/>
          </a:xfrm>
        </p:spPr>
        <p:txBody>
          <a:bodyPr>
            <a:normAutofit/>
          </a:bodyPr>
          <a:lstStyle/>
          <a:p>
            <a:r>
              <a:rPr lang="en-US" dirty="0" smtClean="0"/>
              <a:t>As we see we plotted the frequency of </a:t>
            </a:r>
            <a:r>
              <a:rPr lang="en-US" dirty="0" smtClean="0"/>
              <a:t>ratings</a:t>
            </a:r>
            <a:endParaRPr lang="en-US" dirty="0" smtClean="0"/>
          </a:p>
        </p:txBody>
      </p:sp>
      <p:pic>
        <p:nvPicPr>
          <p:cNvPr id="2050" name="Picture 2" descr="https://cdn.discordapp.com/attachments/1102594007122575421/1108149322794676234/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304" y="1644596"/>
            <a:ext cx="5748792" cy="236424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cdn.discordapp.com/attachments/1102594007122575421/1108149904305569813/im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8794" y="1538377"/>
            <a:ext cx="6815138" cy="25766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29390" y="5336078"/>
            <a:ext cx="1700463" cy="369332"/>
          </a:xfrm>
          <a:prstGeom prst="rect">
            <a:avLst/>
          </a:prstGeom>
          <a:noFill/>
        </p:spPr>
        <p:txBody>
          <a:bodyPr wrap="square" rtlCol="0">
            <a:spAutoFit/>
          </a:bodyPr>
          <a:lstStyle/>
          <a:p>
            <a:endParaRPr lang="en-US" dirty="0"/>
          </a:p>
        </p:txBody>
      </p:sp>
      <p:sp>
        <p:nvSpPr>
          <p:cNvPr id="8" name="Content Placeholder 2"/>
          <p:cNvSpPr txBox="1">
            <a:spLocks/>
          </p:cNvSpPr>
          <p:nvPr/>
        </p:nvSpPr>
        <p:spPr>
          <a:xfrm>
            <a:off x="352926" y="4856370"/>
            <a:ext cx="10857750" cy="2282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And we plotted the mean of rating for animes</a:t>
            </a:r>
            <a:endParaRPr lang="en-US" dirty="0">
              <a:effectLst/>
            </a:endParaRPr>
          </a:p>
        </p:txBody>
      </p:sp>
    </p:spTree>
    <p:extLst>
      <p:ext uri="{BB962C8B-B14F-4D97-AF65-F5344CB8AC3E}">
        <p14:creationId xmlns:p14="http://schemas.microsoft.com/office/powerpoint/2010/main" val="2041853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 calcmode="lin" valueType="num">
                                      <p:cBhvr additive="base">
                                        <p:cTn id="17" dur="500" fill="hold"/>
                                        <p:tgtEl>
                                          <p:spTgt spid="2052"/>
                                        </p:tgtEl>
                                        <p:attrNameLst>
                                          <p:attrName>ppt_x</p:attrName>
                                        </p:attrNameLst>
                                      </p:cBhvr>
                                      <p:tavLst>
                                        <p:tav tm="0">
                                          <p:val>
                                            <p:strVal val="#ppt_x"/>
                                          </p:val>
                                        </p:tav>
                                        <p:tav tm="100000">
                                          <p:val>
                                            <p:strVal val="#ppt_x"/>
                                          </p:val>
                                        </p:tav>
                                      </p:tavLst>
                                    </p:anim>
                                    <p:anim calcmode="lin" valueType="num">
                                      <p:cBhvr additive="base">
                                        <p:cTn id="18" dur="500" fill="hold"/>
                                        <p:tgtEl>
                                          <p:spTgt spid="205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 calcmode="lin" valueType="num">
                                      <p:cBhvr additive="base">
                                        <p:cTn id="2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Sources:</a:t>
            </a:r>
            <a:endParaRPr lang="en-US" b="1" dirty="0"/>
          </a:p>
        </p:txBody>
      </p:sp>
      <p:sp>
        <p:nvSpPr>
          <p:cNvPr id="3" name="Content Placeholder 2"/>
          <p:cNvSpPr>
            <a:spLocks noGrp="1"/>
          </p:cNvSpPr>
          <p:nvPr>
            <p:ph idx="1"/>
          </p:nvPr>
        </p:nvSpPr>
        <p:spPr/>
        <p:txBody>
          <a:bodyPr>
            <a:normAutofit lnSpcReduction="10000"/>
          </a:bodyPr>
          <a:lstStyle/>
          <a:p>
            <a:r>
              <a:rPr lang="en-US" dirty="0" smtClean="0"/>
              <a:t>Content based : </a:t>
            </a:r>
            <a:r>
              <a:rPr lang="en-US" dirty="0">
                <a:hlinkClick r:id="rId2" tooltip="https://youtu.be/ijtxuF_5kEU"/>
              </a:rPr>
              <a:t>https://</a:t>
            </a:r>
            <a:r>
              <a:rPr lang="en-US" dirty="0" smtClean="0">
                <a:hlinkClick r:id="rId2" tooltip="https://youtu.be/ijtxuF_5kEU"/>
              </a:rPr>
              <a:t>youtu.be/ijtxuF_5kEU</a:t>
            </a:r>
            <a:endParaRPr lang="en-US" dirty="0" smtClean="0"/>
          </a:p>
          <a:p>
            <a:endParaRPr lang="en-US" dirty="0"/>
          </a:p>
          <a:p>
            <a:endParaRPr lang="en-US" dirty="0" smtClean="0"/>
          </a:p>
          <a:p>
            <a:r>
              <a:rPr lang="en-US" dirty="0" smtClean="0"/>
              <a:t>Collaborative based </a:t>
            </a:r>
            <a:r>
              <a:rPr lang="en-US" dirty="0"/>
              <a:t>:</a:t>
            </a:r>
            <a:r>
              <a:rPr lang="en-US" dirty="0" smtClean="0"/>
              <a:t> </a:t>
            </a:r>
            <a:r>
              <a:rPr lang="en-US" dirty="0" smtClean="0">
                <a:hlinkClick r:id="rId3"/>
              </a:rPr>
              <a:t>https://www.youtube.com/watch?v=h9gpufJFF-0&amp;list=PLLssT5z_DsK9JDLcT8T62VtzwyW9LNepV&amp;index=43&amp;ab_channel=ArtificialIntelligence-AllinOne</a:t>
            </a:r>
            <a:endParaRPr lang="en-US" dirty="0" smtClean="0"/>
          </a:p>
          <a:p>
            <a:endParaRPr lang="en-US" dirty="0"/>
          </a:p>
          <a:p>
            <a:endParaRPr lang="en-US" dirty="0" smtClean="0"/>
          </a:p>
          <a:p>
            <a:r>
              <a:rPr lang="en-US" dirty="0" smtClean="0"/>
              <a:t>Data : </a:t>
            </a:r>
            <a:r>
              <a:rPr lang="en-US" dirty="0">
                <a:hlinkClick r:id="rId4" tooltip="https://www.kaggle.com/datasets/CooperUnion/anime-recommendations-database"/>
              </a:rPr>
              <a:t>https://www.kaggle.com/datasets/CooperUnion/anime-recommendations-database</a:t>
            </a:r>
            <a:endParaRPr lang="en-US" dirty="0" smtClean="0"/>
          </a:p>
          <a:p>
            <a:pPr marL="0" indent="0">
              <a:buNone/>
            </a:pPr>
            <a:endParaRPr lang="en-US" dirty="0"/>
          </a:p>
        </p:txBody>
      </p:sp>
    </p:spTree>
    <p:extLst>
      <p:ext uri="{BB962C8B-B14F-4D97-AF65-F5344CB8AC3E}">
        <p14:creationId xmlns:p14="http://schemas.microsoft.com/office/powerpoint/2010/main" val="3262416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659" y="2910176"/>
            <a:ext cx="12192000" cy="1015663"/>
          </a:xfrm>
          <a:prstGeom prst="rect">
            <a:avLst/>
          </a:prstGeom>
          <a:noFill/>
        </p:spPr>
        <p:txBody>
          <a:bodyPr wrap="square" rtlCol="0">
            <a:spAutoFit/>
          </a:bodyPr>
          <a:lstStyle/>
          <a:p>
            <a:pPr algn="ctr"/>
            <a:r>
              <a:rPr lang="en-US" sz="6000" dirty="0" smtClean="0"/>
              <a:t>END OF PRESENTATION</a:t>
            </a:r>
            <a:endParaRPr lang="en-US" sz="6000" dirty="0"/>
          </a:p>
        </p:txBody>
      </p:sp>
    </p:spTree>
    <p:extLst>
      <p:ext uri="{BB962C8B-B14F-4D97-AF65-F5344CB8AC3E}">
        <p14:creationId xmlns:p14="http://schemas.microsoft.com/office/powerpoint/2010/main" val="32747717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440</Words>
  <Application>Microsoft Office PowerPoint</Application>
  <PresentationFormat>Widescreen</PresentationFormat>
  <Paragraphs>41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Comic Sans MS</vt:lpstr>
      <vt:lpstr>Office Theme</vt:lpstr>
      <vt:lpstr>Anime Recommendation System</vt:lpstr>
      <vt:lpstr>Introduction:</vt:lpstr>
      <vt:lpstr>Problems we faced:</vt:lpstr>
      <vt:lpstr>The Content-Based Method:</vt:lpstr>
      <vt:lpstr>The Collaborative based Method:</vt:lpstr>
      <vt:lpstr>Spars matrix:</vt:lpstr>
      <vt:lpstr>Some visualizations:</vt:lpstr>
      <vt:lpstr>Sources: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Anime Recommendation System</dc:title>
  <dc:creator>Windows User</dc:creator>
  <cp:lastModifiedBy>Windows User</cp:lastModifiedBy>
  <cp:revision>16</cp:revision>
  <dcterms:created xsi:type="dcterms:W3CDTF">2023-05-16T19:39:44Z</dcterms:created>
  <dcterms:modified xsi:type="dcterms:W3CDTF">2023-05-16T22:07:07Z</dcterms:modified>
</cp:coreProperties>
</file>